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Three Aces Hyperscalers 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10312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633575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33575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855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45055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175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Government and SOE customers want data that stays put, and a person to call when things break. Telco account managers can show up.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67047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67047" y="210312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455767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55767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047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1367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Compute-Network Bundling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67247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Dedicated line + compute + intelligence packaged as one SLA. Selling certainty, not just compute.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89239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89239" y="210312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277959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77959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89239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3559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689439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3559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Token settlement is a new-generation phone bill. Accuracy, reconciliation, dispute resolution — telcos have the muscle memory.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18288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FINAL VERDICT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08 / 08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4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4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6888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B0B0B0"/>
                </a:solidFill>
                <a:latin typeface="Calibri"/>
              </a:rPr>
              <a:t>When the philosophies converge, customers will only judge on three things.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56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6567" y="338328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088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88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8104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1047" y="466344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98104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704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67047" y="338328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4136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136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2152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21527" y="466344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2152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Low-code tools and templates that let business teams ship without R&amp;D.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52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7527" y="338328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8184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184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6200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62007" y="466344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200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Account managers on the ground for gov't &amp; SOE deployments.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8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8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