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658368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28016"/>
            <a:ext cx="402336" cy="402336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28016"/>
            <a:ext cx="402336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73152"/>
            <a:ext cx="5943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· LLM Special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6576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73152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Empowering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47472"/>
            <a:ext cx="37490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Compliance · One-stop Full Stack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786384"/>
            <a:ext cx="11247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AI Solutions  ·  Empowering Industries at Low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188720"/>
            <a:ext cx="112471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Pay-as-you-go  ·  GPU Rental  ·  Model / App / Train-Infer Full Lifecycle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444752"/>
            <a:ext cx="2103120" cy="20116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" y="1572768"/>
            <a:ext cx="3673754" cy="30175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4048" y="1572768"/>
            <a:ext cx="3673754" cy="640080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97682" y="1664208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97682" y="1664208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Creation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1627632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AI Creation 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" y="193852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DramaFlow · One-stop AI Content Creation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228600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" y="246888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2724912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81635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(Trial)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0482" y="281635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32.67 CNY/yr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309067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Standard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0482" y="309067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149.50 CNY/mo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336499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Premium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482" y="336499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4,968 CNY/mo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363931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Professional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40482" y="363931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16,416 CNY/mo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3904487"/>
            <a:ext cx="3262274" cy="310896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" y="3904487"/>
            <a:ext cx="326227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New User: 32.67 CNY/yr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" y="4279392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1,600 ~ 600,000 Credits  ·  5 ~ 50+ Seats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58970" y="1572768"/>
            <a:ext cx="3673754" cy="30175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58970" y="1572768"/>
            <a:ext cx="3673754" cy="640080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72604" y="1664208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72604" y="1664208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0138" y="1627632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0138" y="193852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Coding / Agent  ·  Secure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0138" y="228600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60138" y="246888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60138" y="2724912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60138" y="281635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Lite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15404" y="281635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9.90 CNY/mo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60138" y="309067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(Coding)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15404" y="309067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39.90 CNY/mo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60138" y="336499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 (Coding)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15404" y="336499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159.90 CNY/mo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0138" y="3639312"/>
            <a:ext cx="230215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680M Tokens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15404" y="3639312"/>
            <a:ext cx="1234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699 CNY/mo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60138" y="3904487"/>
            <a:ext cx="3262274" cy="310896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60138" y="3904487"/>
            <a:ext cx="326227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60%+ Cheaper than PAYG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0138" y="4279392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Supports Cursor / Cline / Trae etc.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33892" y="1572768"/>
            <a:ext cx="3673754" cy="30175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33892" y="1572768"/>
            <a:ext cx="3673754" cy="64008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847527" y="1664208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847527" y="1664208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Deployment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35060" y="1627632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API + GPU Rental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35060" y="193852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 Solution Categories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5060" y="228600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5060" y="246888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 · Leading 3rd-party Models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35060" y="2779776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82532" y="2779776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Individual Developer AI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618927" y="2779776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35060" y="3054096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35060" y="3072384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82532" y="3072384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SMB AI Solution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618927" y="307238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35060" y="3346703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335060" y="3364992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82532" y="3364992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Enterprise / Govt AI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18927" y="336499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Fin-Research case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35060" y="3639312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335060" y="3657600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682532" y="3657600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General Scenario AI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618927" y="365760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335060" y="3904487"/>
            <a:ext cx="3262274" cy="310896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335060" y="3904487"/>
            <a:ext cx="326227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+ GPU on Demand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335060" y="4279392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GPU: A10 / A30 / A100 / L40S Full Range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84048" y="4736592"/>
            <a:ext cx="11423599" cy="566928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84048" y="4736592"/>
            <a:ext cx="2194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Core Capabilities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84048" y="4736592"/>
            <a:ext cx="219456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Core Capabilities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606040" y="4809744"/>
            <a:ext cx="20116" cy="4206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ounded Rectangle 83"/>
          <p:cNvSpPr/>
          <p:nvPr/>
        </p:nvSpPr>
        <p:spPr>
          <a:xfrm>
            <a:off x="2770632" y="4828031"/>
            <a:ext cx="384048" cy="3840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770632" y="4828031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227832" y="4809744"/>
            <a:ext cx="17236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Compliance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227832" y="5029200"/>
            <a:ext cx="17236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E0EC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Safety · SOE Guarantee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977079" y="4846320"/>
            <a:ext cx="16459" cy="347472"/>
          </a:xfrm>
          <a:prstGeom prst="rect">
            <a:avLst/>
          </a:prstGeom>
          <a:solidFill>
            <a:srgbClr val="CFE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5042916" y="4828031"/>
            <a:ext cx="384048" cy="3840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042916" y="4828031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500116" y="4809744"/>
            <a:ext cx="17236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Multi-Model Hub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500116" y="5029200"/>
            <a:ext cx="17236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E0EC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Token API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249363" y="4846320"/>
            <a:ext cx="16459" cy="347472"/>
          </a:xfrm>
          <a:prstGeom prst="rect">
            <a:avLst/>
          </a:prstGeom>
          <a:solidFill>
            <a:srgbClr val="CFE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ounded Rectangle 93"/>
          <p:cNvSpPr/>
          <p:nvPr/>
        </p:nvSpPr>
        <p:spPr>
          <a:xfrm>
            <a:off x="7315199" y="4828031"/>
            <a:ext cx="384048" cy="3840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315199" y="4828031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72400" y="4809744"/>
            <a:ext cx="17236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Full-range GPU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772400" y="5029200"/>
            <a:ext cx="17236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E0EC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Elastic Servers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9521647" y="4846320"/>
            <a:ext cx="16459" cy="347472"/>
          </a:xfrm>
          <a:prstGeom prst="rect">
            <a:avLst/>
          </a:prstGeom>
          <a:solidFill>
            <a:srgbClr val="CFE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ounded Rectangle 98"/>
          <p:cNvSpPr/>
          <p:nvPr/>
        </p:nvSpPr>
        <p:spPr>
          <a:xfrm>
            <a:off x="9587484" y="4828031"/>
            <a:ext cx="384048" cy="3840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587484" y="4828031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044684" y="4809744"/>
            <a:ext cx="172364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Compute+Network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044684" y="5029200"/>
            <a:ext cx="172364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E0EC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Stable 99.99%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84048" y="5431536"/>
            <a:ext cx="11423599" cy="1060704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384048" y="5431536"/>
            <a:ext cx="2377440" cy="10607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Special Services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84048" y="5934456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LLM SPECIAL PROGRAM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2779776" y="5596128"/>
            <a:ext cx="22860" cy="731519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2980944" y="5541264"/>
            <a:ext cx="2788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Developer Exclusive Support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980944" y="5815584"/>
            <a:ext cx="2788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 API docs, Token tutorials, GPU deployment tools.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Developer community 7×12-hour online Q&amp;A.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850331" y="5596128"/>
            <a:ext cx="16459" cy="731519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5952744" y="5541264"/>
            <a:ext cx="2788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Enterprise Exclusive Service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952744" y="5815584"/>
            <a:ext cx="2788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1-on-1 technical consultant. End-to-end Token integration,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GPU server deployment, scenario adaptation, performance tuning.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822131" y="5596128"/>
            <a:ext cx="16459" cy="731519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8924544" y="5541264"/>
            <a:ext cx="2788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Full-Lifecycle O&amp;M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924544" y="5815584"/>
            <a:ext cx="2788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31-province offline service network, 7×24 O&amp;M.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E8E4F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API &amp; GPU availability 99.99%, rapid fault response.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57200" y="6601968"/>
            <a:ext cx="6858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Hotline: 400-810-9889 ext.1    ·    URL: ctyun.cn/act/AI/zhuanxiang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772400" y="6601968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Data as of 2026-09 · Content from official page images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