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Executive Briefing — China Mobile × WorkBuddy Co-Branded AI Strategy</a:t>
            </a:r>
          </a:p>
          <a:p/>
          <a:p>
            <a:r>
              <a:t>1) OPPORTUNITY</a:t>
            </a:r>
          </a:p>
          <a:p>
            <a:r>
              <a:t>• Agents now drive AI traffic — 5× human tokens; tokens = 81.2% of total.</a:t>
            </a:r>
          </a:p>
          <a:p>
            <a:r>
              <a:t>• WorkBuddy: 20M+ MAU · 13M+ DAU · 65–75% stickiness vs. industry ~20%.</a:t>
            </a:r>
          </a:p>
          <a:p>
            <a:r>
              <a:t>• Position: super entry point scenarioing office, design, data, CS tasks.</a:t>
            </a:r>
          </a:p>
          <a:p>
            <a:r>
              <a:t>• 13M daily high-frequency scenario-based tasks = largest token consumption pool.</a:t>
            </a:r>
          </a:p>
          <a:p/>
          <a:p>
            <a:r>
              <a:t>2) PARTNERSHIP</a:t>
            </a:r>
          </a:p>
          <a:p>
            <a:r>
              <a:t>• China Mobile = compute, model distribution, compliance base.</a:t>
            </a:r>
          </a:p>
          <a:p>
            <a:r>
              <a:t>• WorkBuddy = application scenarios, points-based settlement, 100M+ reach.</a:t>
            </a:r>
          </a:p>
          <a:p>
            <a:r>
              <a:t>• Strategic shift: 'which model is strongest' → 'which model ranks highest in which distribution chain.'</a:t>
            </a:r>
          </a:p>
          <a:p>
            <a:r>
              <a:t>• DeepSeek won't be replaced; ranking DeepSeek higher in WorkBuddy's list is the new battleground.</a:t>
            </a:r>
          </a:p>
          <a:p/>
          <a:p>
            <a:r>
              <a:t>3) PACKAGES</a:t>
            </a:r>
          </a:p>
          <a:p>
            <a:r>
              <a:t>Enterprise: 19-model pool · 100M tokens/person/month · auto top-up · pool cap with hard stop.</a:t>
            </a:r>
          </a:p>
          <a:p>
            <a:r>
              <a:t>Individual (on 139 plan, 60G/200min/1000M): Basic ¥169/60M · Advanced ¥199/130M · Professional ¥239/230M.</a:t>
            </a:r>
          </a:p>
          <a:p/>
          <a:p>
            <a:r>
              <a:t>Partner selection: 1) distribution reach  2) private deployment  3) data sovereignty.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xecutive_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Package Details &amp; Partner Evaluation Criteria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54864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GOVERNMENT &amp; ENTERPRISE USERS</a:t>
            </a:r>
          </a:p>
          <a:p>
            <a:r>
              <a:t>• Account Configuration: 1 phone = 1 API key; 1 account per employee; 20% high-priority seats.</a:t>
            </a:r>
          </a:p>
          <a:p>
            <a:r>
              <a:t>• Model Mix: 19 models — self-deployed + top-tier partners.</a:t>
            </a:r>
          </a:p>
          <a:p>
            <a:r>
              <a:t>• Capacity Baseline: 100M tokens / person / month.</a:t>
            </a:r>
          </a:p>
          <a:p>
            <a:r>
              <a:t>• Expansion: Token add-on packs · Auto top-up on exhaustion.</a:t>
            </a:r>
          </a:p>
          <a:p>
            <a:r>
              <a:t>• Quota Control: Pool cap with alerts &amp; hard stop; per-member rate &amp; usage caps; admin approval to exceed.</a:t>
            </a:r>
          </a:p>
          <a:p/>
          <a:p>
            <a:r>
              <a:t>INDIVIDUAL USERS (PILOT, on 139 PLAN: 60G + 200 min + 1000M)</a:t>
            </a:r>
          </a:p>
          <a:p>
            <a:r>
              <a:t>• WorkBuddy co-branded edition + Agent products + API token services.</a:t>
            </a:r>
          </a:p>
          <a:p>
            <a:r>
              <a:t>• Basic ¥169 — 60M tokens</a:t>
            </a:r>
          </a:p>
          <a:p>
            <a:r>
              <a:t>• Advanced ¥199 — 130M tokens</a:t>
            </a:r>
          </a:p>
          <a:p>
            <a:r>
              <a:t>• Professional ¥239 — 230M tokens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1280160"/>
            <a:ext cx="530352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★ Choose platform &amp; ecosystem, not just model.</a:t>
            </a:r>
          </a:p>
          <a:p/>
          <a:p>
            <a:r>
              <a:t>THREE QUESTIONS FOR SELECTING AI PARTNERS</a:t>
            </a:r>
          </a:p>
          <a:p/>
          <a:p>
            <a:r>
              <a:t>1) How many model distributors does this platform connect to?</a:t>
            </a:r>
          </a:p>
          <a:p/>
          <a:p>
            <a:r>
              <a:t>2) Can it support private deployment?</a:t>
            </a:r>
          </a:p>
          <a:p/>
          <a:p>
            <a:r>
              <a:t>3) Who holds data sovereignty?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