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gif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pn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pn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pn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pn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pn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pn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pn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pn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pn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pn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pn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n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pn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pn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pn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pn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pn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8.pn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pn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pn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1.pn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2.pn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3.pn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4.jp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5.jp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6.gif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2860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560320"/>
            <a:ext cx="10332720" cy="1371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4400" b="1">
                <a:solidFill>
                  <a:srgbClr val="1F2937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114800"/>
            <a:ext cx="1033272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0">
                <a:solidFill>
                  <a:srgbClr val="6B7280"/>
                </a:solidFill>
              </a:rPr>
              <a:t>作者:架构师技术联盟</a:t>
            </a:r>
          </a:p>
        </p:txBody>
      </p:sp>
      <p:sp>
        <p:nvSpPr>
          <p:cNvPr id="6" name="Rectangle 5"/>
          <p:cNvSpPr/>
          <p:nvPr/>
        </p:nvSpPr>
        <p:spPr>
          <a:xfrm>
            <a:off x="5181904" y="4846320"/>
            <a:ext cx="1828800" cy="4572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5029200"/>
            <a:ext cx="1033272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0">
                <a:solidFill>
                  <a:srgbClr val="6B7280"/>
                </a:solidFill>
              </a:rPr>
              <a:t>共 77 张配图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1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47" y="1205653"/>
            <a:ext cx="11430000" cy="499533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2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0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47" y="3030220"/>
            <a:ext cx="11430000" cy="1346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3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4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5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6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7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8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9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10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11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12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13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14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15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16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17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18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19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20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21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22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23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24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25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26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27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28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29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30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31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32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33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34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35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36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3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37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38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39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3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40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3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41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42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4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43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4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44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4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45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4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46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4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47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4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48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4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49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50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4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51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5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52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5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53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5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54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5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55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5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56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5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57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58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5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59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5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60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5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61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62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6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63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6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64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6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65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6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66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6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67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6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68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6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69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6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70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71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7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72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7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73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7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74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7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7" y="1097280"/>
            <a:ext cx="925830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75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7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47" y="3401648"/>
            <a:ext cx="11430000" cy="603343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76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7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48" y="1423454"/>
            <a:ext cx="11429999" cy="4559731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</a:rPr>
              <a:t>AI超节点基础知识全解（精编版）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8288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400" b="0">
                <a:solidFill>
                  <a:srgbClr val="FFFFFF"/>
                </a:solidFill>
              </a:rPr>
              <a:t>77 / 77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架构师技术联盟  ·  AI超节点基础知识全解(精编版)</a:t>
            </a:r>
          </a:p>
        </p:txBody>
      </p:sp>
      <p:pic>
        <p:nvPicPr>
          <p:cNvPr id="8" name="Picture 7" descr="img_076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47" y="2512695"/>
            <a:ext cx="11430000" cy="23812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