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34390"/>
          </a:xfrm>
          <a:prstGeom prst="rect">
            <a:avLst/>
          </a:prstGeom>
          <a:solidFill>
            <a:srgbClr val="FFF7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34290"/>
            <a:ext cx="12191695" cy="34390"/>
          </a:xfrm>
          <a:prstGeom prst="rect">
            <a:avLst/>
          </a:prstGeom>
          <a:solidFill>
            <a:srgbClr val="FEF7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8580"/>
            <a:ext cx="12191695" cy="34390"/>
          </a:xfrm>
          <a:prstGeom prst="rect">
            <a:avLst/>
          </a:prstGeom>
          <a:solidFill>
            <a:srgbClr val="FEF7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102870"/>
            <a:ext cx="12191695" cy="34390"/>
          </a:xfrm>
          <a:prstGeom prst="rect">
            <a:avLst/>
          </a:prstGeom>
          <a:solidFill>
            <a:srgbClr val="FEF7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137160"/>
            <a:ext cx="12191695" cy="34390"/>
          </a:xfrm>
          <a:prstGeom prst="rect">
            <a:avLst/>
          </a:prstGeom>
          <a:solidFill>
            <a:srgbClr val="FEF7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171450"/>
            <a:ext cx="12191695" cy="34390"/>
          </a:xfrm>
          <a:prstGeom prst="rect">
            <a:avLst/>
          </a:prstGeom>
          <a:solidFill>
            <a:srgbClr val="FEF7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205740"/>
            <a:ext cx="12191695" cy="34390"/>
          </a:xfrm>
          <a:prstGeom prst="rect">
            <a:avLst/>
          </a:prstGeom>
          <a:solidFill>
            <a:srgbClr val="FEF7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240030"/>
            <a:ext cx="12191695" cy="34390"/>
          </a:xfrm>
          <a:prstGeom prst="rect">
            <a:avLst/>
          </a:prstGeom>
          <a:solidFill>
            <a:srgbClr val="FEF7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274320"/>
            <a:ext cx="12191695" cy="34390"/>
          </a:xfrm>
          <a:prstGeom prst="rect">
            <a:avLst/>
          </a:prstGeom>
          <a:solidFill>
            <a:srgbClr val="FEF7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0" y="308610"/>
            <a:ext cx="12191695" cy="34390"/>
          </a:xfrm>
          <a:prstGeom prst="rect">
            <a:avLst/>
          </a:prstGeom>
          <a:solidFill>
            <a:srgbClr val="FEF7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0" y="342900"/>
            <a:ext cx="12191695" cy="34390"/>
          </a:xfrm>
          <a:prstGeom prst="rect">
            <a:avLst/>
          </a:prstGeom>
          <a:solidFill>
            <a:srgbClr val="FEF7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0" y="377190"/>
            <a:ext cx="12191695" cy="34390"/>
          </a:xfrm>
          <a:prstGeom prst="rect">
            <a:avLst/>
          </a:prstGeom>
          <a:solidFill>
            <a:srgbClr val="FEF7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0" y="411480"/>
            <a:ext cx="12191695" cy="34390"/>
          </a:xfrm>
          <a:prstGeom prst="rect">
            <a:avLst/>
          </a:prstGeom>
          <a:solidFill>
            <a:srgbClr val="FEF7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0" y="445770"/>
            <a:ext cx="12191695" cy="34390"/>
          </a:xfrm>
          <a:prstGeom prst="rect">
            <a:avLst/>
          </a:prstGeom>
          <a:solidFill>
            <a:srgbClr val="FEF7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0" y="480060"/>
            <a:ext cx="12191695" cy="34390"/>
          </a:xfrm>
          <a:prstGeom prst="rect">
            <a:avLst/>
          </a:prstGeom>
          <a:solidFill>
            <a:srgbClr val="FEF7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514350"/>
            <a:ext cx="12191695" cy="34390"/>
          </a:xfrm>
          <a:prstGeom prst="rect">
            <a:avLst/>
          </a:prstGeom>
          <a:solidFill>
            <a:srgbClr val="FE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0" y="548640"/>
            <a:ext cx="12191695" cy="34390"/>
          </a:xfrm>
          <a:prstGeom prst="rect">
            <a:avLst/>
          </a:prstGeom>
          <a:solidFill>
            <a:srgbClr val="FE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0" y="582930"/>
            <a:ext cx="12191695" cy="34390"/>
          </a:xfrm>
          <a:prstGeom prst="rect">
            <a:avLst/>
          </a:prstGeom>
          <a:solidFill>
            <a:srgbClr val="FE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0" y="617220"/>
            <a:ext cx="12191695" cy="34390"/>
          </a:xfrm>
          <a:prstGeom prst="rect">
            <a:avLst/>
          </a:prstGeom>
          <a:solidFill>
            <a:srgbClr val="FE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0" y="651510"/>
            <a:ext cx="12191695" cy="34390"/>
          </a:xfrm>
          <a:prstGeom prst="rect">
            <a:avLst/>
          </a:prstGeom>
          <a:solidFill>
            <a:srgbClr val="FE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0" y="685800"/>
            <a:ext cx="12191695" cy="34390"/>
          </a:xfrm>
          <a:prstGeom prst="rect">
            <a:avLst/>
          </a:prstGeom>
          <a:solidFill>
            <a:srgbClr val="FE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0" y="720090"/>
            <a:ext cx="12191695" cy="34390"/>
          </a:xfrm>
          <a:prstGeom prst="rect">
            <a:avLst/>
          </a:prstGeom>
          <a:solidFill>
            <a:srgbClr val="FE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0" y="754380"/>
            <a:ext cx="12191695" cy="34390"/>
          </a:xfrm>
          <a:prstGeom prst="rect">
            <a:avLst/>
          </a:prstGeom>
          <a:solidFill>
            <a:srgbClr val="FE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0" y="788670"/>
            <a:ext cx="12191695" cy="34390"/>
          </a:xfrm>
          <a:prstGeom prst="rect">
            <a:avLst/>
          </a:prstGeom>
          <a:solidFill>
            <a:srgbClr val="FE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0" y="822960"/>
            <a:ext cx="12191695" cy="34390"/>
          </a:xfrm>
          <a:prstGeom prst="rect">
            <a:avLst/>
          </a:prstGeom>
          <a:solidFill>
            <a:srgbClr val="FE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0" y="857250"/>
            <a:ext cx="12191695" cy="34390"/>
          </a:xfrm>
          <a:prstGeom prst="rect">
            <a:avLst/>
          </a:prstGeom>
          <a:solidFill>
            <a:srgbClr val="FE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0" y="891540"/>
            <a:ext cx="12191695" cy="34390"/>
          </a:xfrm>
          <a:prstGeom prst="rect">
            <a:avLst/>
          </a:prstGeom>
          <a:solidFill>
            <a:srgbClr val="FE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0" y="925830"/>
            <a:ext cx="12191695" cy="34390"/>
          </a:xfrm>
          <a:prstGeom prst="rect">
            <a:avLst/>
          </a:prstGeom>
          <a:solidFill>
            <a:srgbClr val="FE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0" y="960120"/>
            <a:ext cx="12191695" cy="34390"/>
          </a:xfrm>
          <a:prstGeom prst="rect">
            <a:avLst/>
          </a:prstGeom>
          <a:solidFill>
            <a:srgbClr val="FE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0" y="994410"/>
            <a:ext cx="12191695" cy="34390"/>
          </a:xfrm>
          <a:prstGeom prst="rect">
            <a:avLst/>
          </a:prstGeom>
          <a:solidFill>
            <a:srgbClr val="FEF7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0" y="1028700"/>
            <a:ext cx="12191695" cy="34390"/>
          </a:xfrm>
          <a:prstGeom prst="rect">
            <a:avLst/>
          </a:prstGeom>
          <a:solidFill>
            <a:srgbClr val="FEF7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0" y="1062990"/>
            <a:ext cx="12191695" cy="34390"/>
          </a:xfrm>
          <a:prstGeom prst="rect">
            <a:avLst/>
          </a:prstGeom>
          <a:solidFill>
            <a:srgbClr val="FEF7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0" y="1097280"/>
            <a:ext cx="12191695" cy="34390"/>
          </a:xfrm>
          <a:prstGeom prst="rect">
            <a:avLst/>
          </a:prstGeom>
          <a:solidFill>
            <a:srgbClr val="FEF7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0" y="1131570"/>
            <a:ext cx="12191695" cy="34390"/>
          </a:xfrm>
          <a:prstGeom prst="rect">
            <a:avLst/>
          </a:prstGeom>
          <a:solidFill>
            <a:srgbClr val="FEF7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0" y="1165860"/>
            <a:ext cx="12191695" cy="34390"/>
          </a:xfrm>
          <a:prstGeom prst="rect">
            <a:avLst/>
          </a:prstGeom>
          <a:solidFill>
            <a:srgbClr val="FEF8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0" y="1200150"/>
            <a:ext cx="12191695" cy="34390"/>
          </a:xfrm>
          <a:prstGeom prst="rect">
            <a:avLst/>
          </a:prstGeom>
          <a:solidFill>
            <a:srgbClr val="FEF8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0" y="1234440"/>
            <a:ext cx="12191695" cy="34390"/>
          </a:xfrm>
          <a:prstGeom prst="rect">
            <a:avLst/>
          </a:prstGeom>
          <a:solidFill>
            <a:srgbClr val="FEF8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0" y="1268730"/>
            <a:ext cx="12191695" cy="34390"/>
          </a:xfrm>
          <a:prstGeom prst="rect">
            <a:avLst/>
          </a:prstGeom>
          <a:solidFill>
            <a:srgbClr val="FEF8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0" y="1303020"/>
            <a:ext cx="12191695" cy="34390"/>
          </a:xfrm>
          <a:prstGeom prst="rect">
            <a:avLst/>
          </a:prstGeom>
          <a:solidFill>
            <a:srgbClr val="FEF8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0" y="1337310"/>
            <a:ext cx="12191695" cy="34390"/>
          </a:xfrm>
          <a:prstGeom prst="rect">
            <a:avLst/>
          </a:prstGeom>
          <a:solidFill>
            <a:srgbClr val="FEF8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0" y="1371600"/>
            <a:ext cx="12191695" cy="34390"/>
          </a:xfrm>
          <a:prstGeom prst="rect">
            <a:avLst/>
          </a:prstGeom>
          <a:solidFill>
            <a:srgbClr val="FEF8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0" y="1405890"/>
            <a:ext cx="12191695" cy="34390"/>
          </a:xfrm>
          <a:prstGeom prst="rect">
            <a:avLst/>
          </a:prstGeom>
          <a:solidFill>
            <a:srgbClr val="FEF8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0" y="1440180"/>
            <a:ext cx="12191695" cy="34390"/>
          </a:xfrm>
          <a:prstGeom prst="rect">
            <a:avLst/>
          </a:prstGeom>
          <a:solidFill>
            <a:srgbClr val="FEF8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0" y="1474470"/>
            <a:ext cx="12191695" cy="34390"/>
          </a:xfrm>
          <a:prstGeom prst="rect">
            <a:avLst/>
          </a:prstGeom>
          <a:solidFill>
            <a:srgbClr val="FEF8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0" y="1508760"/>
            <a:ext cx="12191695" cy="34390"/>
          </a:xfrm>
          <a:prstGeom prst="rect">
            <a:avLst/>
          </a:prstGeom>
          <a:solidFill>
            <a:srgbClr val="FEF8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0" y="1543050"/>
            <a:ext cx="12191695" cy="34390"/>
          </a:xfrm>
          <a:prstGeom prst="rect">
            <a:avLst/>
          </a:prstGeom>
          <a:solidFill>
            <a:srgbClr val="FEF8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0" y="1577340"/>
            <a:ext cx="12191695" cy="34390"/>
          </a:xfrm>
          <a:prstGeom prst="rect">
            <a:avLst/>
          </a:prstGeom>
          <a:solidFill>
            <a:srgbClr val="FEF8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0" y="1611630"/>
            <a:ext cx="12191695" cy="34390"/>
          </a:xfrm>
          <a:prstGeom prst="rect">
            <a:avLst/>
          </a:prstGeom>
          <a:solidFill>
            <a:srgbClr val="FEF8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0" y="1645920"/>
            <a:ext cx="12191695" cy="34390"/>
          </a:xfrm>
          <a:prstGeom prst="rect">
            <a:avLst/>
          </a:prstGeom>
          <a:solidFill>
            <a:srgbClr val="FEF8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0" y="1680210"/>
            <a:ext cx="12191695" cy="34390"/>
          </a:xfrm>
          <a:prstGeom prst="rect">
            <a:avLst/>
          </a:prstGeom>
          <a:solidFill>
            <a:srgbClr val="FEF8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0" y="1714500"/>
            <a:ext cx="12191695" cy="34390"/>
          </a:xfrm>
          <a:prstGeom prst="rect">
            <a:avLst/>
          </a:prstGeom>
          <a:solidFill>
            <a:srgbClr val="FDF8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0" y="1748790"/>
            <a:ext cx="12191695" cy="34390"/>
          </a:xfrm>
          <a:prstGeom prst="rect">
            <a:avLst/>
          </a:prstGeom>
          <a:solidFill>
            <a:srgbClr val="FDF8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0" y="1783080"/>
            <a:ext cx="12191695" cy="34390"/>
          </a:xfrm>
          <a:prstGeom prst="rect">
            <a:avLst/>
          </a:prstGeom>
          <a:solidFill>
            <a:srgbClr val="FDF8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0" y="1817370"/>
            <a:ext cx="12191695" cy="34390"/>
          </a:xfrm>
          <a:prstGeom prst="rect">
            <a:avLst/>
          </a:prstGeom>
          <a:solidFill>
            <a:srgbClr val="FDF8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0" y="1851660"/>
            <a:ext cx="12191695" cy="34390"/>
          </a:xfrm>
          <a:prstGeom prst="rect">
            <a:avLst/>
          </a:prstGeom>
          <a:solidFill>
            <a:srgbClr val="FDF8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0" y="1885950"/>
            <a:ext cx="12191695" cy="34390"/>
          </a:xfrm>
          <a:prstGeom prst="rect">
            <a:avLst/>
          </a:prstGeom>
          <a:solidFill>
            <a:srgbClr val="FDF8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0" y="1920240"/>
            <a:ext cx="12191695" cy="34390"/>
          </a:xfrm>
          <a:prstGeom prst="rect">
            <a:avLst/>
          </a:prstGeom>
          <a:solidFill>
            <a:srgbClr val="FDF8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0" y="1954530"/>
            <a:ext cx="12191695" cy="34390"/>
          </a:xfrm>
          <a:prstGeom prst="rect">
            <a:avLst/>
          </a:prstGeom>
          <a:solidFill>
            <a:srgbClr val="FDF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0" y="1988820"/>
            <a:ext cx="12191695" cy="34390"/>
          </a:xfrm>
          <a:prstGeom prst="rect">
            <a:avLst/>
          </a:prstGeom>
          <a:solidFill>
            <a:srgbClr val="FDF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0" y="2023110"/>
            <a:ext cx="12191695" cy="34390"/>
          </a:xfrm>
          <a:prstGeom prst="rect">
            <a:avLst/>
          </a:prstGeom>
          <a:solidFill>
            <a:srgbClr val="FDF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0" y="2057400"/>
            <a:ext cx="12191695" cy="34390"/>
          </a:xfrm>
          <a:prstGeom prst="rect">
            <a:avLst/>
          </a:prstGeom>
          <a:solidFill>
            <a:srgbClr val="FDF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0" y="2091690"/>
            <a:ext cx="12191695" cy="34390"/>
          </a:xfrm>
          <a:prstGeom prst="rect">
            <a:avLst/>
          </a:prstGeom>
          <a:solidFill>
            <a:srgbClr val="FDF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0" y="2125980"/>
            <a:ext cx="12191695" cy="34390"/>
          </a:xfrm>
          <a:prstGeom prst="rect">
            <a:avLst/>
          </a:prstGeom>
          <a:solidFill>
            <a:srgbClr val="FDF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0" y="2160270"/>
            <a:ext cx="12191695" cy="34390"/>
          </a:xfrm>
          <a:prstGeom prst="rect">
            <a:avLst/>
          </a:prstGeom>
          <a:solidFill>
            <a:srgbClr val="FDF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0" y="2194560"/>
            <a:ext cx="12191695" cy="34390"/>
          </a:xfrm>
          <a:prstGeom prst="rect">
            <a:avLst/>
          </a:prstGeom>
          <a:solidFill>
            <a:srgbClr val="FDF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0" y="2228850"/>
            <a:ext cx="12191695" cy="34390"/>
          </a:xfrm>
          <a:prstGeom prst="rect">
            <a:avLst/>
          </a:prstGeom>
          <a:solidFill>
            <a:srgbClr val="FDF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0" y="2263140"/>
            <a:ext cx="12191695" cy="34390"/>
          </a:xfrm>
          <a:prstGeom prst="rect">
            <a:avLst/>
          </a:prstGeom>
          <a:solidFill>
            <a:srgbClr val="FDF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0" y="2297430"/>
            <a:ext cx="12191695" cy="34390"/>
          </a:xfrm>
          <a:prstGeom prst="rect">
            <a:avLst/>
          </a:prstGeom>
          <a:solidFill>
            <a:srgbClr val="FDF9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0" y="2331720"/>
            <a:ext cx="12191695" cy="34390"/>
          </a:xfrm>
          <a:prstGeom prst="rect">
            <a:avLst/>
          </a:prstGeom>
          <a:solidFill>
            <a:srgbClr val="FDF9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0" y="2366010"/>
            <a:ext cx="12191695" cy="34390"/>
          </a:xfrm>
          <a:prstGeom prst="rect">
            <a:avLst/>
          </a:prstGeom>
          <a:solidFill>
            <a:srgbClr val="FDF9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0" y="2400300"/>
            <a:ext cx="12191695" cy="34390"/>
          </a:xfrm>
          <a:prstGeom prst="rect">
            <a:avLst/>
          </a:prstGeom>
          <a:solidFill>
            <a:srgbClr val="FDF9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0" y="2434590"/>
            <a:ext cx="12191695" cy="34390"/>
          </a:xfrm>
          <a:prstGeom prst="rect">
            <a:avLst/>
          </a:prstGeom>
          <a:solidFill>
            <a:srgbClr val="FDF9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0" y="2468880"/>
            <a:ext cx="12191695" cy="34390"/>
          </a:xfrm>
          <a:prstGeom prst="rect">
            <a:avLst/>
          </a:prstGeom>
          <a:solidFill>
            <a:srgbClr val="FDF9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0" y="2503170"/>
            <a:ext cx="12191695" cy="34390"/>
          </a:xfrm>
          <a:prstGeom prst="rect">
            <a:avLst/>
          </a:prstGeom>
          <a:solidFill>
            <a:srgbClr val="FDF9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0" y="2537460"/>
            <a:ext cx="12191695" cy="34390"/>
          </a:xfrm>
          <a:prstGeom prst="rect">
            <a:avLst/>
          </a:prstGeom>
          <a:solidFill>
            <a:srgbClr val="FDF9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0" y="2571750"/>
            <a:ext cx="12191695" cy="34390"/>
          </a:xfrm>
          <a:prstGeom prst="rect">
            <a:avLst/>
          </a:prstGeom>
          <a:solidFill>
            <a:srgbClr val="FDF9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0" y="2606040"/>
            <a:ext cx="12191695" cy="34390"/>
          </a:xfrm>
          <a:prstGeom prst="rect">
            <a:avLst/>
          </a:prstGeom>
          <a:solidFill>
            <a:srgbClr val="FDF9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0" y="2640330"/>
            <a:ext cx="12191695" cy="34390"/>
          </a:xfrm>
          <a:prstGeom prst="rect">
            <a:avLst/>
          </a:prstGeom>
          <a:solidFill>
            <a:srgbClr val="FDF9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0" y="2674620"/>
            <a:ext cx="12191695" cy="34390"/>
          </a:xfrm>
          <a:prstGeom prst="rect">
            <a:avLst/>
          </a:prstGeom>
          <a:solidFill>
            <a:srgbClr val="FDF9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0" y="2708910"/>
            <a:ext cx="12191695" cy="34390"/>
          </a:xfrm>
          <a:prstGeom prst="rect">
            <a:avLst/>
          </a:prstGeom>
          <a:solidFill>
            <a:srgbClr val="FDF9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0" y="2743200"/>
            <a:ext cx="12191695" cy="34390"/>
          </a:xfrm>
          <a:prstGeom prst="rect">
            <a:avLst/>
          </a:prstGeom>
          <a:solidFill>
            <a:srgbClr val="FDF9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0" y="2777490"/>
            <a:ext cx="12191695" cy="34390"/>
          </a:xfrm>
          <a:prstGeom prst="rect">
            <a:avLst/>
          </a:prstGeom>
          <a:solidFill>
            <a:srgbClr val="FDF9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0" y="2811780"/>
            <a:ext cx="12191695" cy="34390"/>
          </a:xfrm>
          <a:prstGeom prst="rect">
            <a:avLst/>
          </a:prstGeom>
          <a:solidFill>
            <a:srgbClr val="FDF9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0" y="2846070"/>
            <a:ext cx="12191695" cy="34390"/>
          </a:xfrm>
          <a:prstGeom prst="rect">
            <a:avLst/>
          </a:prstGeom>
          <a:solidFill>
            <a:srgbClr val="FDF9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0" y="2880360"/>
            <a:ext cx="12191695" cy="34390"/>
          </a:xfrm>
          <a:prstGeom prst="rect">
            <a:avLst/>
          </a:prstGeom>
          <a:solidFill>
            <a:srgbClr val="FDF9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0" y="2914650"/>
            <a:ext cx="12191695" cy="34390"/>
          </a:xfrm>
          <a:prstGeom prst="rect">
            <a:avLst/>
          </a:prstGeom>
          <a:solidFill>
            <a:srgbClr val="FDF9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0" y="2948940"/>
            <a:ext cx="12191695" cy="34390"/>
          </a:xfrm>
          <a:prstGeom prst="rect">
            <a:avLst/>
          </a:prstGeom>
          <a:solidFill>
            <a:srgbClr val="FD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0" y="2983230"/>
            <a:ext cx="12191695" cy="34390"/>
          </a:xfrm>
          <a:prstGeom prst="rect">
            <a:avLst/>
          </a:prstGeom>
          <a:solidFill>
            <a:srgbClr val="FD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0" y="3017520"/>
            <a:ext cx="12191695" cy="34390"/>
          </a:xfrm>
          <a:prstGeom prst="rect">
            <a:avLst/>
          </a:prstGeom>
          <a:solidFill>
            <a:srgbClr val="FD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0" y="3051810"/>
            <a:ext cx="12191695" cy="34390"/>
          </a:xfrm>
          <a:prstGeom prst="rect">
            <a:avLst/>
          </a:prstGeom>
          <a:solidFill>
            <a:srgbClr val="FD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0" y="3086100"/>
            <a:ext cx="12191695" cy="34390"/>
          </a:xfrm>
          <a:prstGeom prst="rect">
            <a:avLst/>
          </a:prstGeom>
          <a:solidFill>
            <a:srgbClr val="FD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0" y="3120390"/>
            <a:ext cx="12191695" cy="34390"/>
          </a:xfrm>
          <a:prstGeom prst="rect">
            <a:avLst/>
          </a:prstGeom>
          <a:solidFill>
            <a:srgbClr val="FD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0" y="3154680"/>
            <a:ext cx="12191695" cy="34390"/>
          </a:xfrm>
          <a:prstGeom prst="rect">
            <a:avLst/>
          </a:prstGeom>
          <a:solidFill>
            <a:srgbClr val="FD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0" y="3188970"/>
            <a:ext cx="12191695" cy="34390"/>
          </a:xfrm>
          <a:prstGeom prst="rect">
            <a:avLst/>
          </a:prstGeom>
          <a:solidFill>
            <a:srgbClr val="FD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>
            <a:off x="0" y="3223260"/>
            <a:ext cx="12191695" cy="34390"/>
          </a:xfrm>
          <a:prstGeom prst="rect">
            <a:avLst/>
          </a:prstGeom>
          <a:solidFill>
            <a:srgbClr val="FD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0" y="3257550"/>
            <a:ext cx="12191695" cy="34390"/>
          </a:xfrm>
          <a:prstGeom prst="rect">
            <a:avLst/>
          </a:prstGeom>
          <a:solidFill>
            <a:srgbClr val="FD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>
            <a:off x="0" y="3291840"/>
            <a:ext cx="12191695" cy="34390"/>
          </a:xfrm>
          <a:prstGeom prst="rect">
            <a:avLst/>
          </a:prstGeom>
          <a:solidFill>
            <a:srgbClr val="FD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>
            <a:off x="0" y="3326130"/>
            <a:ext cx="12191695" cy="34390"/>
          </a:xfrm>
          <a:prstGeom prst="rect">
            <a:avLst/>
          </a:prstGeom>
          <a:solidFill>
            <a:srgbClr val="FD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Rectangle 99"/>
          <p:cNvSpPr/>
          <p:nvPr/>
        </p:nvSpPr>
        <p:spPr>
          <a:xfrm>
            <a:off x="0" y="3360420"/>
            <a:ext cx="12191695" cy="34390"/>
          </a:xfrm>
          <a:prstGeom prst="rect">
            <a:avLst/>
          </a:prstGeom>
          <a:solidFill>
            <a:srgbClr val="FD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Rectangle 100"/>
          <p:cNvSpPr/>
          <p:nvPr/>
        </p:nvSpPr>
        <p:spPr>
          <a:xfrm>
            <a:off x="0" y="3394710"/>
            <a:ext cx="12191695" cy="34390"/>
          </a:xfrm>
          <a:prstGeom prst="rect">
            <a:avLst/>
          </a:prstGeom>
          <a:solidFill>
            <a:srgbClr val="FD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Rectangle 101"/>
          <p:cNvSpPr/>
          <p:nvPr/>
        </p:nvSpPr>
        <p:spPr>
          <a:xfrm>
            <a:off x="0" y="3429000"/>
            <a:ext cx="12191695" cy="34390"/>
          </a:xfrm>
          <a:prstGeom prst="rect">
            <a:avLst/>
          </a:prstGeom>
          <a:solidFill>
            <a:srgbClr val="FC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Rectangle 102"/>
          <p:cNvSpPr/>
          <p:nvPr/>
        </p:nvSpPr>
        <p:spPr>
          <a:xfrm>
            <a:off x="0" y="3463290"/>
            <a:ext cx="12191695" cy="34390"/>
          </a:xfrm>
          <a:prstGeom prst="rect">
            <a:avLst/>
          </a:prstGeom>
          <a:solidFill>
            <a:srgbClr val="FC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Rectangle 103"/>
          <p:cNvSpPr/>
          <p:nvPr/>
        </p:nvSpPr>
        <p:spPr>
          <a:xfrm>
            <a:off x="0" y="3497580"/>
            <a:ext cx="12191695" cy="34390"/>
          </a:xfrm>
          <a:prstGeom prst="rect">
            <a:avLst/>
          </a:prstGeom>
          <a:solidFill>
            <a:srgbClr val="FC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>
            <a:off x="0" y="3531870"/>
            <a:ext cx="12191695" cy="34390"/>
          </a:xfrm>
          <a:prstGeom prst="rect">
            <a:avLst/>
          </a:prstGeom>
          <a:solidFill>
            <a:srgbClr val="FC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>
            <a:off x="0" y="3566160"/>
            <a:ext cx="12191695" cy="34390"/>
          </a:xfrm>
          <a:prstGeom prst="rect">
            <a:avLst/>
          </a:prstGeom>
          <a:solidFill>
            <a:srgbClr val="FC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Rectangle 106"/>
          <p:cNvSpPr/>
          <p:nvPr/>
        </p:nvSpPr>
        <p:spPr>
          <a:xfrm>
            <a:off x="0" y="3600450"/>
            <a:ext cx="12191695" cy="34390"/>
          </a:xfrm>
          <a:prstGeom prst="rect">
            <a:avLst/>
          </a:prstGeom>
          <a:solidFill>
            <a:srgbClr val="FC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Rectangle 107"/>
          <p:cNvSpPr/>
          <p:nvPr/>
        </p:nvSpPr>
        <p:spPr>
          <a:xfrm>
            <a:off x="0" y="3634740"/>
            <a:ext cx="12191695" cy="34390"/>
          </a:xfrm>
          <a:prstGeom prst="rect">
            <a:avLst/>
          </a:prstGeom>
          <a:solidFill>
            <a:srgbClr val="FC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Rectangle 108"/>
          <p:cNvSpPr/>
          <p:nvPr/>
        </p:nvSpPr>
        <p:spPr>
          <a:xfrm>
            <a:off x="0" y="3669030"/>
            <a:ext cx="12191695" cy="34390"/>
          </a:xfrm>
          <a:prstGeom prst="rect">
            <a:avLst/>
          </a:prstGeom>
          <a:solidFill>
            <a:srgbClr val="FC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0" name="Rectangle 109"/>
          <p:cNvSpPr/>
          <p:nvPr/>
        </p:nvSpPr>
        <p:spPr>
          <a:xfrm>
            <a:off x="0" y="3703320"/>
            <a:ext cx="12191695" cy="34390"/>
          </a:xfrm>
          <a:prstGeom prst="rect">
            <a:avLst/>
          </a:prstGeom>
          <a:solidFill>
            <a:srgbClr val="FC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Rectangle 110"/>
          <p:cNvSpPr/>
          <p:nvPr/>
        </p:nvSpPr>
        <p:spPr>
          <a:xfrm>
            <a:off x="0" y="3737610"/>
            <a:ext cx="12191695" cy="34390"/>
          </a:xfrm>
          <a:prstGeom prst="rect">
            <a:avLst/>
          </a:prstGeom>
          <a:solidFill>
            <a:srgbClr val="FC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Rectangle 111"/>
          <p:cNvSpPr/>
          <p:nvPr/>
        </p:nvSpPr>
        <p:spPr>
          <a:xfrm>
            <a:off x="0" y="3771900"/>
            <a:ext cx="12191695" cy="34390"/>
          </a:xfrm>
          <a:prstGeom prst="rect">
            <a:avLst/>
          </a:prstGeom>
          <a:solidFill>
            <a:srgbClr val="FCF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Rectangle 112"/>
          <p:cNvSpPr/>
          <p:nvPr/>
        </p:nvSpPr>
        <p:spPr>
          <a:xfrm>
            <a:off x="0" y="3806190"/>
            <a:ext cx="12191695" cy="34390"/>
          </a:xfrm>
          <a:prstGeom prst="rect">
            <a:avLst/>
          </a:prstGeom>
          <a:solidFill>
            <a:srgbClr val="FCF8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Rectangle 113"/>
          <p:cNvSpPr/>
          <p:nvPr/>
        </p:nvSpPr>
        <p:spPr>
          <a:xfrm>
            <a:off x="0" y="3840480"/>
            <a:ext cx="12191695" cy="34390"/>
          </a:xfrm>
          <a:prstGeom prst="rect">
            <a:avLst/>
          </a:prstGeom>
          <a:solidFill>
            <a:srgbClr val="FBF8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5" name="Rectangle 114"/>
          <p:cNvSpPr/>
          <p:nvPr/>
        </p:nvSpPr>
        <p:spPr>
          <a:xfrm>
            <a:off x="0" y="3874770"/>
            <a:ext cx="12191695" cy="34390"/>
          </a:xfrm>
          <a:prstGeom prst="rect">
            <a:avLst/>
          </a:prstGeom>
          <a:solidFill>
            <a:srgbClr val="FBF8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6" name="Rectangle 115"/>
          <p:cNvSpPr/>
          <p:nvPr/>
        </p:nvSpPr>
        <p:spPr>
          <a:xfrm>
            <a:off x="0" y="3909060"/>
            <a:ext cx="12191695" cy="34390"/>
          </a:xfrm>
          <a:prstGeom prst="rect">
            <a:avLst/>
          </a:prstGeom>
          <a:solidFill>
            <a:srgbClr val="FBF8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7" name="Rectangle 116"/>
          <p:cNvSpPr/>
          <p:nvPr/>
        </p:nvSpPr>
        <p:spPr>
          <a:xfrm>
            <a:off x="0" y="3943350"/>
            <a:ext cx="12191695" cy="34390"/>
          </a:xfrm>
          <a:prstGeom prst="rect">
            <a:avLst/>
          </a:prstGeom>
          <a:solidFill>
            <a:srgbClr val="FBF8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Rectangle 117"/>
          <p:cNvSpPr/>
          <p:nvPr/>
        </p:nvSpPr>
        <p:spPr>
          <a:xfrm>
            <a:off x="0" y="3977640"/>
            <a:ext cx="12191695" cy="34390"/>
          </a:xfrm>
          <a:prstGeom prst="rect">
            <a:avLst/>
          </a:prstGeom>
          <a:solidFill>
            <a:srgbClr val="FBF8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9" name="Rectangle 118"/>
          <p:cNvSpPr/>
          <p:nvPr/>
        </p:nvSpPr>
        <p:spPr>
          <a:xfrm>
            <a:off x="0" y="4011930"/>
            <a:ext cx="12191695" cy="34390"/>
          </a:xfrm>
          <a:prstGeom prst="rect">
            <a:avLst/>
          </a:prstGeom>
          <a:solidFill>
            <a:srgbClr val="FBF8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0" name="Rectangle 119"/>
          <p:cNvSpPr/>
          <p:nvPr/>
        </p:nvSpPr>
        <p:spPr>
          <a:xfrm>
            <a:off x="0" y="4046220"/>
            <a:ext cx="12191695" cy="34390"/>
          </a:xfrm>
          <a:prstGeom prst="rect">
            <a:avLst/>
          </a:prstGeom>
          <a:solidFill>
            <a:srgbClr val="FBF8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1" name="Rectangle 120"/>
          <p:cNvSpPr/>
          <p:nvPr/>
        </p:nvSpPr>
        <p:spPr>
          <a:xfrm>
            <a:off x="0" y="4080510"/>
            <a:ext cx="12191695" cy="34390"/>
          </a:xfrm>
          <a:prstGeom prst="rect">
            <a:avLst/>
          </a:prstGeom>
          <a:solidFill>
            <a:srgbClr val="FBF8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2" name="Rectangle 121"/>
          <p:cNvSpPr/>
          <p:nvPr/>
        </p:nvSpPr>
        <p:spPr>
          <a:xfrm>
            <a:off x="0" y="4114800"/>
            <a:ext cx="12191695" cy="34390"/>
          </a:xfrm>
          <a:prstGeom prst="rect">
            <a:avLst/>
          </a:prstGeom>
          <a:solidFill>
            <a:srgbClr val="FBF8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3" name="Rectangle 122"/>
          <p:cNvSpPr/>
          <p:nvPr/>
        </p:nvSpPr>
        <p:spPr>
          <a:xfrm>
            <a:off x="0" y="4149090"/>
            <a:ext cx="12191695" cy="34390"/>
          </a:xfrm>
          <a:prstGeom prst="rect">
            <a:avLst/>
          </a:prstGeom>
          <a:solidFill>
            <a:srgbClr val="FBF8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4" name="Rectangle 123"/>
          <p:cNvSpPr/>
          <p:nvPr/>
        </p:nvSpPr>
        <p:spPr>
          <a:xfrm>
            <a:off x="0" y="4183380"/>
            <a:ext cx="12191695" cy="34390"/>
          </a:xfrm>
          <a:prstGeom prst="rect">
            <a:avLst/>
          </a:prstGeom>
          <a:solidFill>
            <a:srgbClr val="FB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5" name="Rectangle 124"/>
          <p:cNvSpPr/>
          <p:nvPr/>
        </p:nvSpPr>
        <p:spPr>
          <a:xfrm>
            <a:off x="0" y="4217670"/>
            <a:ext cx="12191695" cy="34390"/>
          </a:xfrm>
          <a:prstGeom prst="rect">
            <a:avLst/>
          </a:prstGeom>
          <a:solidFill>
            <a:srgbClr val="FB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6" name="Rectangle 125"/>
          <p:cNvSpPr/>
          <p:nvPr/>
        </p:nvSpPr>
        <p:spPr>
          <a:xfrm>
            <a:off x="0" y="4251960"/>
            <a:ext cx="12191695" cy="34390"/>
          </a:xfrm>
          <a:prstGeom prst="rect">
            <a:avLst/>
          </a:prstGeom>
          <a:solidFill>
            <a:srgbClr val="FB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7" name="Rectangle 126"/>
          <p:cNvSpPr/>
          <p:nvPr/>
        </p:nvSpPr>
        <p:spPr>
          <a:xfrm>
            <a:off x="0" y="4286250"/>
            <a:ext cx="12191695" cy="34390"/>
          </a:xfrm>
          <a:prstGeom prst="rect">
            <a:avLst/>
          </a:prstGeom>
          <a:solidFill>
            <a:srgbClr val="FA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8" name="Rectangle 127"/>
          <p:cNvSpPr/>
          <p:nvPr/>
        </p:nvSpPr>
        <p:spPr>
          <a:xfrm>
            <a:off x="0" y="4320540"/>
            <a:ext cx="12191695" cy="34390"/>
          </a:xfrm>
          <a:prstGeom prst="rect">
            <a:avLst/>
          </a:prstGeom>
          <a:solidFill>
            <a:srgbClr val="FA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9" name="Rectangle 128"/>
          <p:cNvSpPr/>
          <p:nvPr/>
        </p:nvSpPr>
        <p:spPr>
          <a:xfrm>
            <a:off x="0" y="4354830"/>
            <a:ext cx="12191695" cy="34390"/>
          </a:xfrm>
          <a:prstGeom prst="rect">
            <a:avLst/>
          </a:prstGeom>
          <a:solidFill>
            <a:srgbClr val="FA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0" name="Rectangle 129"/>
          <p:cNvSpPr/>
          <p:nvPr/>
        </p:nvSpPr>
        <p:spPr>
          <a:xfrm>
            <a:off x="0" y="4389120"/>
            <a:ext cx="12191695" cy="34390"/>
          </a:xfrm>
          <a:prstGeom prst="rect">
            <a:avLst/>
          </a:prstGeom>
          <a:solidFill>
            <a:srgbClr val="FA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1" name="Rectangle 130"/>
          <p:cNvSpPr/>
          <p:nvPr/>
        </p:nvSpPr>
        <p:spPr>
          <a:xfrm>
            <a:off x="0" y="4423410"/>
            <a:ext cx="12191695" cy="34390"/>
          </a:xfrm>
          <a:prstGeom prst="rect">
            <a:avLst/>
          </a:prstGeom>
          <a:solidFill>
            <a:srgbClr val="FA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2" name="Rectangle 131"/>
          <p:cNvSpPr/>
          <p:nvPr/>
        </p:nvSpPr>
        <p:spPr>
          <a:xfrm>
            <a:off x="0" y="4457700"/>
            <a:ext cx="12191695" cy="34390"/>
          </a:xfrm>
          <a:prstGeom prst="rect">
            <a:avLst/>
          </a:prstGeom>
          <a:solidFill>
            <a:srgbClr val="FA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3" name="Rectangle 132"/>
          <p:cNvSpPr/>
          <p:nvPr/>
        </p:nvSpPr>
        <p:spPr>
          <a:xfrm>
            <a:off x="0" y="4491990"/>
            <a:ext cx="12191695" cy="34390"/>
          </a:xfrm>
          <a:prstGeom prst="rect">
            <a:avLst/>
          </a:prstGeom>
          <a:solidFill>
            <a:srgbClr val="FA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4" name="Rectangle 133"/>
          <p:cNvSpPr/>
          <p:nvPr/>
        </p:nvSpPr>
        <p:spPr>
          <a:xfrm>
            <a:off x="0" y="4526280"/>
            <a:ext cx="12191695" cy="34390"/>
          </a:xfrm>
          <a:prstGeom prst="rect">
            <a:avLst/>
          </a:prstGeom>
          <a:solidFill>
            <a:srgbClr val="FA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5" name="Rectangle 134"/>
          <p:cNvSpPr/>
          <p:nvPr/>
        </p:nvSpPr>
        <p:spPr>
          <a:xfrm>
            <a:off x="0" y="4560570"/>
            <a:ext cx="12191695" cy="34390"/>
          </a:xfrm>
          <a:prstGeom prst="rect">
            <a:avLst/>
          </a:prstGeom>
          <a:solidFill>
            <a:srgbClr val="FA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6" name="Rectangle 135"/>
          <p:cNvSpPr/>
          <p:nvPr/>
        </p:nvSpPr>
        <p:spPr>
          <a:xfrm>
            <a:off x="0" y="4594860"/>
            <a:ext cx="12191695" cy="34390"/>
          </a:xfrm>
          <a:prstGeom prst="rect">
            <a:avLst/>
          </a:prstGeom>
          <a:solidFill>
            <a:srgbClr val="FA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7" name="Rectangle 136"/>
          <p:cNvSpPr/>
          <p:nvPr/>
        </p:nvSpPr>
        <p:spPr>
          <a:xfrm>
            <a:off x="0" y="4629150"/>
            <a:ext cx="12191695" cy="34390"/>
          </a:xfrm>
          <a:prstGeom prst="rect">
            <a:avLst/>
          </a:prstGeom>
          <a:solidFill>
            <a:srgbClr val="FA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8" name="Rectangle 137"/>
          <p:cNvSpPr/>
          <p:nvPr/>
        </p:nvSpPr>
        <p:spPr>
          <a:xfrm>
            <a:off x="0" y="4663440"/>
            <a:ext cx="12191695" cy="34390"/>
          </a:xfrm>
          <a:prstGeom prst="rect">
            <a:avLst/>
          </a:prstGeom>
          <a:solidFill>
            <a:srgbClr val="FA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9" name="Rectangle 138"/>
          <p:cNvSpPr/>
          <p:nvPr/>
        </p:nvSpPr>
        <p:spPr>
          <a:xfrm>
            <a:off x="0" y="4697730"/>
            <a:ext cx="12191695" cy="34390"/>
          </a:xfrm>
          <a:prstGeom prst="rect">
            <a:avLst/>
          </a:prstGeom>
          <a:solidFill>
            <a:srgbClr val="F9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0" name="Rectangle 139"/>
          <p:cNvSpPr/>
          <p:nvPr/>
        </p:nvSpPr>
        <p:spPr>
          <a:xfrm>
            <a:off x="0" y="4732020"/>
            <a:ext cx="12191695" cy="34390"/>
          </a:xfrm>
          <a:prstGeom prst="rect">
            <a:avLst/>
          </a:prstGeom>
          <a:solidFill>
            <a:srgbClr val="F9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1" name="Rectangle 140"/>
          <p:cNvSpPr/>
          <p:nvPr/>
        </p:nvSpPr>
        <p:spPr>
          <a:xfrm>
            <a:off x="0" y="4766310"/>
            <a:ext cx="12191695" cy="34390"/>
          </a:xfrm>
          <a:prstGeom prst="rect">
            <a:avLst/>
          </a:prstGeom>
          <a:solidFill>
            <a:srgbClr val="F9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2" name="Rectangle 141"/>
          <p:cNvSpPr/>
          <p:nvPr/>
        </p:nvSpPr>
        <p:spPr>
          <a:xfrm>
            <a:off x="0" y="4800600"/>
            <a:ext cx="12191695" cy="34390"/>
          </a:xfrm>
          <a:prstGeom prst="rect">
            <a:avLst/>
          </a:prstGeom>
          <a:solidFill>
            <a:srgbClr val="F9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3" name="Rectangle 142"/>
          <p:cNvSpPr/>
          <p:nvPr/>
        </p:nvSpPr>
        <p:spPr>
          <a:xfrm>
            <a:off x="0" y="4834890"/>
            <a:ext cx="12191695" cy="34390"/>
          </a:xfrm>
          <a:prstGeom prst="rect">
            <a:avLst/>
          </a:prstGeom>
          <a:solidFill>
            <a:srgbClr val="F9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4" name="Rectangle 143"/>
          <p:cNvSpPr/>
          <p:nvPr/>
        </p:nvSpPr>
        <p:spPr>
          <a:xfrm>
            <a:off x="0" y="4869180"/>
            <a:ext cx="12191695" cy="34390"/>
          </a:xfrm>
          <a:prstGeom prst="rect">
            <a:avLst/>
          </a:prstGeom>
          <a:solidFill>
            <a:srgbClr val="F9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5" name="Rectangle 144"/>
          <p:cNvSpPr/>
          <p:nvPr/>
        </p:nvSpPr>
        <p:spPr>
          <a:xfrm>
            <a:off x="0" y="4903470"/>
            <a:ext cx="12191695" cy="34390"/>
          </a:xfrm>
          <a:prstGeom prst="rect">
            <a:avLst/>
          </a:prstGeom>
          <a:solidFill>
            <a:srgbClr val="F9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6" name="Rectangle 145"/>
          <p:cNvSpPr/>
          <p:nvPr/>
        </p:nvSpPr>
        <p:spPr>
          <a:xfrm>
            <a:off x="0" y="4937760"/>
            <a:ext cx="12191695" cy="34390"/>
          </a:xfrm>
          <a:prstGeom prst="rect">
            <a:avLst/>
          </a:prstGeom>
          <a:solidFill>
            <a:srgbClr val="F9F5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7" name="Rectangle 146"/>
          <p:cNvSpPr/>
          <p:nvPr/>
        </p:nvSpPr>
        <p:spPr>
          <a:xfrm>
            <a:off x="0" y="4972050"/>
            <a:ext cx="12191695" cy="34390"/>
          </a:xfrm>
          <a:prstGeom prst="rect">
            <a:avLst/>
          </a:prstGeom>
          <a:solidFill>
            <a:srgbClr val="F9F5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8" name="Rectangle 147"/>
          <p:cNvSpPr/>
          <p:nvPr/>
        </p:nvSpPr>
        <p:spPr>
          <a:xfrm>
            <a:off x="0" y="5006340"/>
            <a:ext cx="12191695" cy="34390"/>
          </a:xfrm>
          <a:prstGeom prst="rect">
            <a:avLst/>
          </a:prstGeom>
          <a:solidFill>
            <a:srgbClr val="F9F5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9" name="Rectangle 148"/>
          <p:cNvSpPr/>
          <p:nvPr/>
        </p:nvSpPr>
        <p:spPr>
          <a:xfrm>
            <a:off x="0" y="5040630"/>
            <a:ext cx="12191695" cy="34390"/>
          </a:xfrm>
          <a:prstGeom prst="rect">
            <a:avLst/>
          </a:prstGeom>
          <a:solidFill>
            <a:srgbClr val="F9F5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0" name="Rectangle 149"/>
          <p:cNvSpPr/>
          <p:nvPr/>
        </p:nvSpPr>
        <p:spPr>
          <a:xfrm>
            <a:off x="0" y="5074920"/>
            <a:ext cx="12191695" cy="34390"/>
          </a:xfrm>
          <a:prstGeom prst="rect">
            <a:avLst/>
          </a:prstGeom>
          <a:solidFill>
            <a:srgbClr val="F9F5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1" name="Rectangle 150"/>
          <p:cNvSpPr/>
          <p:nvPr/>
        </p:nvSpPr>
        <p:spPr>
          <a:xfrm>
            <a:off x="0" y="5109210"/>
            <a:ext cx="12191695" cy="34390"/>
          </a:xfrm>
          <a:prstGeom prst="rect">
            <a:avLst/>
          </a:prstGeom>
          <a:solidFill>
            <a:srgbClr val="F9F5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2" name="Rectangle 151"/>
          <p:cNvSpPr/>
          <p:nvPr/>
        </p:nvSpPr>
        <p:spPr>
          <a:xfrm>
            <a:off x="0" y="5143500"/>
            <a:ext cx="12191695" cy="34390"/>
          </a:xfrm>
          <a:prstGeom prst="rect">
            <a:avLst/>
          </a:prstGeom>
          <a:solidFill>
            <a:srgbClr val="F8F5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3" name="Rectangle 152"/>
          <p:cNvSpPr/>
          <p:nvPr/>
        </p:nvSpPr>
        <p:spPr>
          <a:xfrm>
            <a:off x="0" y="5177790"/>
            <a:ext cx="12191695" cy="34390"/>
          </a:xfrm>
          <a:prstGeom prst="rect">
            <a:avLst/>
          </a:prstGeom>
          <a:solidFill>
            <a:srgbClr val="F8F5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4" name="Rectangle 153"/>
          <p:cNvSpPr/>
          <p:nvPr/>
        </p:nvSpPr>
        <p:spPr>
          <a:xfrm>
            <a:off x="0" y="5212080"/>
            <a:ext cx="12191695" cy="34390"/>
          </a:xfrm>
          <a:prstGeom prst="rect">
            <a:avLst/>
          </a:prstGeom>
          <a:solidFill>
            <a:srgbClr val="F8F5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5" name="Rectangle 154"/>
          <p:cNvSpPr/>
          <p:nvPr/>
        </p:nvSpPr>
        <p:spPr>
          <a:xfrm>
            <a:off x="0" y="5246370"/>
            <a:ext cx="12191695" cy="34390"/>
          </a:xfrm>
          <a:prstGeom prst="rect">
            <a:avLst/>
          </a:prstGeom>
          <a:solidFill>
            <a:srgbClr val="F8F5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6" name="Rectangle 155"/>
          <p:cNvSpPr/>
          <p:nvPr/>
        </p:nvSpPr>
        <p:spPr>
          <a:xfrm>
            <a:off x="0" y="5280660"/>
            <a:ext cx="12191695" cy="34390"/>
          </a:xfrm>
          <a:prstGeom prst="rect">
            <a:avLst/>
          </a:prstGeom>
          <a:solidFill>
            <a:srgbClr val="F8F5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7" name="Rectangle 156"/>
          <p:cNvSpPr/>
          <p:nvPr/>
        </p:nvSpPr>
        <p:spPr>
          <a:xfrm>
            <a:off x="0" y="5314950"/>
            <a:ext cx="12191695" cy="34390"/>
          </a:xfrm>
          <a:prstGeom prst="rect">
            <a:avLst/>
          </a:prstGeom>
          <a:solidFill>
            <a:srgbClr val="F8F4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8" name="Rectangle 157"/>
          <p:cNvSpPr/>
          <p:nvPr/>
        </p:nvSpPr>
        <p:spPr>
          <a:xfrm>
            <a:off x="0" y="5349240"/>
            <a:ext cx="12191695" cy="34390"/>
          </a:xfrm>
          <a:prstGeom prst="rect">
            <a:avLst/>
          </a:prstGeom>
          <a:solidFill>
            <a:srgbClr val="F8F4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9" name="Rectangle 158"/>
          <p:cNvSpPr/>
          <p:nvPr/>
        </p:nvSpPr>
        <p:spPr>
          <a:xfrm>
            <a:off x="0" y="5383530"/>
            <a:ext cx="12191695" cy="34390"/>
          </a:xfrm>
          <a:prstGeom prst="rect">
            <a:avLst/>
          </a:prstGeom>
          <a:solidFill>
            <a:srgbClr val="F8F4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0" name="Rectangle 159"/>
          <p:cNvSpPr/>
          <p:nvPr/>
        </p:nvSpPr>
        <p:spPr>
          <a:xfrm>
            <a:off x="0" y="5417820"/>
            <a:ext cx="12191695" cy="34390"/>
          </a:xfrm>
          <a:prstGeom prst="rect">
            <a:avLst/>
          </a:prstGeom>
          <a:solidFill>
            <a:srgbClr val="F8F4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1" name="Rectangle 160"/>
          <p:cNvSpPr/>
          <p:nvPr/>
        </p:nvSpPr>
        <p:spPr>
          <a:xfrm>
            <a:off x="0" y="5452110"/>
            <a:ext cx="12191695" cy="34390"/>
          </a:xfrm>
          <a:prstGeom prst="rect">
            <a:avLst/>
          </a:prstGeom>
          <a:solidFill>
            <a:srgbClr val="F8F4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2" name="Rectangle 161"/>
          <p:cNvSpPr/>
          <p:nvPr/>
        </p:nvSpPr>
        <p:spPr>
          <a:xfrm>
            <a:off x="0" y="5486400"/>
            <a:ext cx="12191695" cy="34390"/>
          </a:xfrm>
          <a:prstGeom prst="rect">
            <a:avLst/>
          </a:prstGeom>
          <a:solidFill>
            <a:srgbClr val="F8F4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3" name="Rectangle 162"/>
          <p:cNvSpPr/>
          <p:nvPr/>
        </p:nvSpPr>
        <p:spPr>
          <a:xfrm>
            <a:off x="0" y="5520690"/>
            <a:ext cx="12191695" cy="34390"/>
          </a:xfrm>
          <a:prstGeom prst="rect">
            <a:avLst/>
          </a:prstGeom>
          <a:solidFill>
            <a:srgbClr val="F8F4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4" name="Rectangle 163"/>
          <p:cNvSpPr/>
          <p:nvPr/>
        </p:nvSpPr>
        <p:spPr>
          <a:xfrm>
            <a:off x="0" y="5554980"/>
            <a:ext cx="12191695" cy="3439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5" name="Rectangle 164"/>
          <p:cNvSpPr/>
          <p:nvPr/>
        </p:nvSpPr>
        <p:spPr>
          <a:xfrm>
            <a:off x="0" y="5589270"/>
            <a:ext cx="12191695" cy="3439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6" name="Rectangle 165"/>
          <p:cNvSpPr/>
          <p:nvPr/>
        </p:nvSpPr>
        <p:spPr>
          <a:xfrm>
            <a:off x="0" y="5623560"/>
            <a:ext cx="12191695" cy="3439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7" name="Rectangle 166"/>
          <p:cNvSpPr/>
          <p:nvPr/>
        </p:nvSpPr>
        <p:spPr>
          <a:xfrm>
            <a:off x="0" y="5657850"/>
            <a:ext cx="12191695" cy="34390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8" name="Rectangle 167"/>
          <p:cNvSpPr/>
          <p:nvPr/>
        </p:nvSpPr>
        <p:spPr>
          <a:xfrm>
            <a:off x="0" y="5692140"/>
            <a:ext cx="12191695" cy="34390"/>
          </a:xfrm>
          <a:prstGeom prst="rect">
            <a:avLst/>
          </a:prstGeom>
          <a:solidFill>
            <a:srgbClr val="F7F3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9" name="Rectangle 168"/>
          <p:cNvSpPr/>
          <p:nvPr/>
        </p:nvSpPr>
        <p:spPr>
          <a:xfrm>
            <a:off x="0" y="5726430"/>
            <a:ext cx="12191695" cy="34390"/>
          </a:xfrm>
          <a:prstGeom prst="rect">
            <a:avLst/>
          </a:prstGeom>
          <a:solidFill>
            <a:srgbClr val="F7F3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0" name="Rectangle 169"/>
          <p:cNvSpPr/>
          <p:nvPr/>
        </p:nvSpPr>
        <p:spPr>
          <a:xfrm>
            <a:off x="0" y="5760720"/>
            <a:ext cx="12191695" cy="34390"/>
          </a:xfrm>
          <a:prstGeom prst="rect">
            <a:avLst/>
          </a:prstGeom>
          <a:solidFill>
            <a:srgbClr val="F7F3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1" name="Rectangle 170"/>
          <p:cNvSpPr/>
          <p:nvPr/>
        </p:nvSpPr>
        <p:spPr>
          <a:xfrm>
            <a:off x="0" y="5795010"/>
            <a:ext cx="12191695" cy="34390"/>
          </a:xfrm>
          <a:prstGeom prst="rect">
            <a:avLst/>
          </a:prstGeom>
          <a:solidFill>
            <a:srgbClr val="F7F3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2" name="Rectangle 171"/>
          <p:cNvSpPr/>
          <p:nvPr/>
        </p:nvSpPr>
        <p:spPr>
          <a:xfrm>
            <a:off x="0" y="5829300"/>
            <a:ext cx="12191695" cy="34390"/>
          </a:xfrm>
          <a:prstGeom prst="rect">
            <a:avLst/>
          </a:prstGeom>
          <a:solidFill>
            <a:srgbClr val="F7F3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3" name="Rectangle 172"/>
          <p:cNvSpPr/>
          <p:nvPr/>
        </p:nvSpPr>
        <p:spPr>
          <a:xfrm>
            <a:off x="0" y="5863590"/>
            <a:ext cx="12191695" cy="34390"/>
          </a:xfrm>
          <a:prstGeom prst="rect">
            <a:avLst/>
          </a:prstGeom>
          <a:solidFill>
            <a:srgbClr val="F7F3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4" name="Rectangle 173"/>
          <p:cNvSpPr/>
          <p:nvPr/>
        </p:nvSpPr>
        <p:spPr>
          <a:xfrm>
            <a:off x="0" y="5897880"/>
            <a:ext cx="12191695" cy="34390"/>
          </a:xfrm>
          <a:prstGeom prst="rect">
            <a:avLst/>
          </a:prstGeom>
          <a:solidFill>
            <a:srgbClr val="F7F3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5" name="Rectangle 174"/>
          <p:cNvSpPr/>
          <p:nvPr/>
        </p:nvSpPr>
        <p:spPr>
          <a:xfrm>
            <a:off x="0" y="5932170"/>
            <a:ext cx="12191695" cy="34390"/>
          </a:xfrm>
          <a:prstGeom prst="rect">
            <a:avLst/>
          </a:prstGeom>
          <a:solidFill>
            <a:srgbClr val="F7F3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6" name="Rectangle 175"/>
          <p:cNvSpPr/>
          <p:nvPr/>
        </p:nvSpPr>
        <p:spPr>
          <a:xfrm>
            <a:off x="0" y="5966460"/>
            <a:ext cx="12191695" cy="34390"/>
          </a:xfrm>
          <a:prstGeom prst="rect">
            <a:avLst/>
          </a:prstGeom>
          <a:solidFill>
            <a:srgbClr val="F7F3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7" name="Rectangle 176"/>
          <p:cNvSpPr/>
          <p:nvPr/>
        </p:nvSpPr>
        <p:spPr>
          <a:xfrm>
            <a:off x="0" y="6000750"/>
            <a:ext cx="12191695" cy="34390"/>
          </a:xfrm>
          <a:prstGeom prst="rect">
            <a:avLst/>
          </a:prstGeom>
          <a:solidFill>
            <a:srgbClr val="F6F3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8" name="Rectangle 177"/>
          <p:cNvSpPr/>
          <p:nvPr/>
        </p:nvSpPr>
        <p:spPr>
          <a:xfrm>
            <a:off x="0" y="6035040"/>
            <a:ext cx="12191695" cy="34390"/>
          </a:xfrm>
          <a:prstGeom prst="rect">
            <a:avLst/>
          </a:prstGeom>
          <a:solidFill>
            <a:srgbClr val="F6F3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9" name="Rectangle 178"/>
          <p:cNvSpPr/>
          <p:nvPr/>
        </p:nvSpPr>
        <p:spPr>
          <a:xfrm>
            <a:off x="0" y="6069330"/>
            <a:ext cx="12191695" cy="34390"/>
          </a:xfrm>
          <a:prstGeom prst="rect">
            <a:avLst/>
          </a:prstGeom>
          <a:solidFill>
            <a:srgbClr val="F6F2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0" name="Rectangle 179"/>
          <p:cNvSpPr/>
          <p:nvPr/>
        </p:nvSpPr>
        <p:spPr>
          <a:xfrm>
            <a:off x="0" y="6103620"/>
            <a:ext cx="12191695" cy="34390"/>
          </a:xfrm>
          <a:prstGeom prst="rect">
            <a:avLst/>
          </a:prstGeom>
          <a:solidFill>
            <a:srgbClr val="F6F2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1" name="Rectangle 180"/>
          <p:cNvSpPr/>
          <p:nvPr/>
        </p:nvSpPr>
        <p:spPr>
          <a:xfrm>
            <a:off x="0" y="6137910"/>
            <a:ext cx="12191695" cy="34390"/>
          </a:xfrm>
          <a:prstGeom prst="rect">
            <a:avLst/>
          </a:prstGeom>
          <a:solidFill>
            <a:srgbClr val="F6F2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2" name="Rectangle 181"/>
          <p:cNvSpPr/>
          <p:nvPr/>
        </p:nvSpPr>
        <p:spPr>
          <a:xfrm>
            <a:off x="0" y="6172200"/>
            <a:ext cx="12191695" cy="34390"/>
          </a:xfrm>
          <a:prstGeom prst="rect">
            <a:avLst/>
          </a:prstGeom>
          <a:solidFill>
            <a:srgbClr val="F6F2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3" name="Rectangle 182"/>
          <p:cNvSpPr/>
          <p:nvPr/>
        </p:nvSpPr>
        <p:spPr>
          <a:xfrm>
            <a:off x="0" y="6206490"/>
            <a:ext cx="12191695" cy="34390"/>
          </a:xfrm>
          <a:prstGeom prst="rect">
            <a:avLst/>
          </a:prstGeom>
          <a:solidFill>
            <a:srgbClr val="F6F2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4" name="Rectangle 183"/>
          <p:cNvSpPr/>
          <p:nvPr/>
        </p:nvSpPr>
        <p:spPr>
          <a:xfrm>
            <a:off x="0" y="6240780"/>
            <a:ext cx="12191695" cy="34390"/>
          </a:xfrm>
          <a:prstGeom prst="rect">
            <a:avLst/>
          </a:prstGeom>
          <a:solidFill>
            <a:srgbClr val="F6F2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5" name="Rectangle 184"/>
          <p:cNvSpPr/>
          <p:nvPr/>
        </p:nvSpPr>
        <p:spPr>
          <a:xfrm>
            <a:off x="0" y="6275070"/>
            <a:ext cx="12191695" cy="34390"/>
          </a:xfrm>
          <a:prstGeom prst="rect">
            <a:avLst/>
          </a:prstGeom>
          <a:solidFill>
            <a:srgbClr val="F6F2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6" name="Rectangle 185"/>
          <p:cNvSpPr/>
          <p:nvPr/>
        </p:nvSpPr>
        <p:spPr>
          <a:xfrm>
            <a:off x="0" y="6309360"/>
            <a:ext cx="12191695" cy="34390"/>
          </a:xfrm>
          <a:prstGeom prst="rect">
            <a:avLst/>
          </a:prstGeom>
          <a:solidFill>
            <a:srgbClr val="F6F2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7" name="Rectangle 186"/>
          <p:cNvSpPr/>
          <p:nvPr/>
        </p:nvSpPr>
        <p:spPr>
          <a:xfrm>
            <a:off x="0" y="6343650"/>
            <a:ext cx="12191695" cy="34390"/>
          </a:xfrm>
          <a:prstGeom prst="rect">
            <a:avLst/>
          </a:prstGeom>
          <a:solidFill>
            <a:srgbClr val="F6F2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8" name="Rectangle 187"/>
          <p:cNvSpPr/>
          <p:nvPr/>
        </p:nvSpPr>
        <p:spPr>
          <a:xfrm>
            <a:off x="0" y="6377940"/>
            <a:ext cx="12191695" cy="34390"/>
          </a:xfrm>
          <a:prstGeom prst="rect">
            <a:avLst/>
          </a:prstGeom>
          <a:solidFill>
            <a:srgbClr val="F6F2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9" name="Rectangle 188"/>
          <p:cNvSpPr/>
          <p:nvPr/>
        </p:nvSpPr>
        <p:spPr>
          <a:xfrm>
            <a:off x="0" y="6412230"/>
            <a:ext cx="12191695" cy="34390"/>
          </a:xfrm>
          <a:prstGeom prst="rect">
            <a:avLst/>
          </a:prstGeom>
          <a:solidFill>
            <a:srgbClr val="F5F2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0" name="Rectangle 189"/>
          <p:cNvSpPr/>
          <p:nvPr/>
        </p:nvSpPr>
        <p:spPr>
          <a:xfrm>
            <a:off x="0" y="6446520"/>
            <a:ext cx="12191695" cy="34390"/>
          </a:xfrm>
          <a:prstGeom prst="rect">
            <a:avLst/>
          </a:prstGeom>
          <a:solidFill>
            <a:srgbClr val="F5F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1" name="Rectangle 190"/>
          <p:cNvSpPr/>
          <p:nvPr/>
        </p:nvSpPr>
        <p:spPr>
          <a:xfrm>
            <a:off x="0" y="6480810"/>
            <a:ext cx="12191695" cy="34390"/>
          </a:xfrm>
          <a:prstGeom prst="rect">
            <a:avLst/>
          </a:prstGeom>
          <a:solidFill>
            <a:srgbClr val="F5F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2" name="Rectangle 191"/>
          <p:cNvSpPr/>
          <p:nvPr/>
        </p:nvSpPr>
        <p:spPr>
          <a:xfrm>
            <a:off x="0" y="6515100"/>
            <a:ext cx="12191695" cy="34390"/>
          </a:xfrm>
          <a:prstGeom prst="rect">
            <a:avLst/>
          </a:prstGeom>
          <a:solidFill>
            <a:srgbClr val="F5F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3" name="Rectangle 192"/>
          <p:cNvSpPr/>
          <p:nvPr/>
        </p:nvSpPr>
        <p:spPr>
          <a:xfrm>
            <a:off x="0" y="6549390"/>
            <a:ext cx="12191695" cy="34390"/>
          </a:xfrm>
          <a:prstGeom prst="rect">
            <a:avLst/>
          </a:prstGeom>
          <a:solidFill>
            <a:srgbClr val="F5F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4" name="Rectangle 193"/>
          <p:cNvSpPr/>
          <p:nvPr/>
        </p:nvSpPr>
        <p:spPr>
          <a:xfrm>
            <a:off x="0" y="6583680"/>
            <a:ext cx="12191695" cy="34390"/>
          </a:xfrm>
          <a:prstGeom prst="rect">
            <a:avLst/>
          </a:prstGeom>
          <a:solidFill>
            <a:srgbClr val="F5F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5" name="Rectangle 194"/>
          <p:cNvSpPr/>
          <p:nvPr/>
        </p:nvSpPr>
        <p:spPr>
          <a:xfrm>
            <a:off x="0" y="6617970"/>
            <a:ext cx="12191695" cy="34390"/>
          </a:xfrm>
          <a:prstGeom prst="rect">
            <a:avLst/>
          </a:prstGeom>
          <a:solidFill>
            <a:srgbClr val="F5F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6" name="Rectangle 195"/>
          <p:cNvSpPr/>
          <p:nvPr/>
        </p:nvSpPr>
        <p:spPr>
          <a:xfrm>
            <a:off x="0" y="6652260"/>
            <a:ext cx="12191695" cy="34390"/>
          </a:xfrm>
          <a:prstGeom prst="rect">
            <a:avLst/>
          </a:prstGeom>
          <a:solidFill>
            <a:srgbClr val="F5F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7" name="Rectangle 196"/>
          <p:cNvSpPr/>
          <p:nvPr/>
        </p:nvSpPr>
        <p:spPr>
          <a:xfrm>
            <a:off x="0" y="6686550"/>
            <a:ext cx="12191695" cy="34390"/>
          </a:xfrm>
          <a:prstGeom prst="rect">
            <a:avLst/>
          </a:prstGeom>
          <a:solidFill>
            <a:srgbClr val="F5F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8" name="Rectangle 197"/>
          <p:cNvSpPr/>
          <p:nvPr/>
        </p:nvSpPr>
        <p:spPr>
          <a:xfrm>
            <a:off x="0" y="6720840"/>
            <a:ext cx="12191695" cy="34390"/>
          </a:xfrm>
          <a:prstGeom prst="rect">
            <a:avLst/>
          </a:prstGeom>
          <a:solidFill>
            <a:srgbClr val="F5F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9" name="Rectangle 198"/>
          <p:cNvSpPr/>
          <p:nvPr/>
        </p:nvSpPr>
        <p:spPr>
          <a:xfrm>
            <a:off x="0" y="6755130"/>
            <a:ext cx="12191695" cy="34390"/>
          </a:xfrm>
          <a:prstGeom prst="rect">
            <a:avLst/>
          </a:prstGeom>
          <a:solidFill>
            <a:srgbClr val="F5F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0" name="Rectangle 199"/>
          <p:cNvSpPr/>
          <p:nvPr/>
        </p:nvSpPr>
        <p:spPr>
          <a:xfrm>
            <a:off x="0" y="6789420"/>
            <a:ext cx="12191695" cy="34390"/>
          </a:xfrm>
          <a:prstGeom prst="rect">
            <a:avLst/>
          </a:prstGeom>
          <a:solidFill>
            <a:srgbClr val="F5F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1" name="Rectangle 200"/>
          <p:cNvSpPr/>
          <p:nvPr/>
        </p:nvSpPr>
        <p:spPr>
          <a:xfrm>
            <a:off x="0" y="6823710"/>
            <a:ext cx="12191695" cy="34390"/>
          </a:xfrm>
          <a:prstGeom prst="rect">
            <a:avLst/>
          </a:prstGeom>
          <a:solidFill>
            <a:srgbClr val="F5F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2" name="Oval 201"/>
          <p:cNvSpPr/>
          <p:nvPr/>
        </p:nvSpPr>
        <p:spPr>
          <a:xfrm>
            <a:off x="10698480" y="91440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3" name="Oval 202"/>
          <p:cNvSpPr/>
          <p:nvPr/>
        </p:nvSpPr>
        <p:spPr>
          <a:xfrm>
            <a:off x="10698480" y="384048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4" name="Oval 203"/>
          <p:cNvSpPr/>
          <p:nvPr/>
        </p:nvSpPr>
        <p:spPr>
          <a:xfrm>
            <a:off x="10698480" y="676656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5" name="Oval 204"/>
          <p:cNvSpPr/>
          <p:nvPr/>
        </p:nvSpPr>
        <p:spPr>
          <a:xfrm>
            <a:off x="10991088" y="91440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6" name="Oval 205"/>
          <p:cNvSpPr/>
          <p:nvPr/>
        </p:nvSpPr>
        <p:spPr>
          <a:xfrm>
            <a:off x="10991088" y="384048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7" name="Oval 206"/>
          <p:cNvSpPr/>
          <p:nvPr/>
        </p:nvSpPr>
        <p:spPr>
          <a:xfrm>
            <a:off x="10991088" y="676656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8" name="Oval 207"/>
          <p:cNvSpPr/>
          <p:nvPr/>
        </p:nvSpPr>
        <p:spPr>
          <a:xfrm>
            <a:off x="11283696" y="91440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9" name="Oval 208"/>
          <p:cNvSpPr/>
          <p:nvPr/>
        </p:nvSpPr>
        <p:spPr>
          <a:xfrm>
            <a:off x="11283696" y="384048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0" name="Oval 209"/>
          <p:cNvSpPr/>
          <p:nvPr/>
        </p:nvSpPr>
        <p:spPr>
          <a:xfrm>
            <a:off x="11283696" y="676656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1" name="Oval 210"/>
          <p:cNvSpPr/>
          <p:nvPr/>
        </p:nvSpPr>
        <p:spPr>
          <a:xfrm>
            <a:off x="11576304" y="91440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2" name="Oval 211"/>
          <p:cNvSpPr/>
          <p:nvPr/>
        </p:nvSpPr>
        <p:spPr>
          <a:xfrm>
            <a:off x="11576304" y="384048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3" name="Oval 212"/>
          <p:cNvSpPr/>
          <p:nvPr/>
        </p:nvSpPr>
        <p:spPr>
          <a:xfrm>
            <a:off x="11576304" y="676656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4" name="Oval 213"/>
          <p:cNvSpPr/>
          <p:nvPr/>
        </p:nvSpPr>
        <p:spPr>
          <a:xfrm>
            <a:off x="11868912" y="91440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5" name="Oval 214"/>
          <p:cNvSpPr/>
          <p:nvPr/>
        </p:nvSpPr>
        <p:spPr>
          <a:xfrm>
            <a:off x="11868912" y="384048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6" name="Oval 215"/>
          <p:cNvSpPr/>
          <p:nvPr/>
        </p:nvSpPr>
        <p:spPr>
          <a:xfrm>
            <a:off x="11868912" y="676656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7" name="Oval 216"/>
          <p:cNvSpPr/>
          <p:nvPr/>
        </p:nvSpPr>
        <p:spPr>
          <a:xfrm>
            <a:off x="12161520" y="91440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8" name="Oval 217"/>
          <p:cNvSpPr/>
          <p:nvPr/>
        </p:nvSpPr>
        <p:spPr>
          <a:xfrm>
            <a:off x="12161520" y="384048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9" name="Oval 218"/>
          <p:cNvSpPr/>
          <p:nvPr/>
        </p:nvSpPr>
        <p:spPr>
          <a:xfrm>
            <a:off x="12161520" y="676656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0" name="Oval 219"/>
          <p:cNvSpPr/>
          <p:nvPr/>
        </p:nvSpPr>
        <p:spPr>
          <a:xfrm>
            <a:off x="12454128" y="91440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1" name="Oval 220"/>
          <p:cNvSpPr/>
          <p:nvPr/>
        </p:nvSpPr>
        <p:spPr>
          <a:xfrm>
            <a:off x="12454128" y="384048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2" name="Oval 221"/>
          <p:cNvSpPr/>
          <p:nvPr/>
        </p:nvSpPr>
        <p:spPr>
          <a:xfrm>
            <a:off x="12454128" y="676656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3" name="Oval 222"/>
          <p:cNvSpPr/>
          <p:nvPr/>
        </p:nvSpPr>
        <p:spPr>
          <a:xfrm>
            <a:off x="12746736" y="91440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4" name="Oval 223"/>
          <p:cNvSpPr/>
          <p:nvPr/>
        </p:nvSpPr>
        <p:spPr>
          <a:xfrm>
            <a:off x="12746736" y="384048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5" name="Oval 224"/>
          <p:cNvSpPr/>
          <p:nvPr/>
        </p:nvSpPr>
        <p:spPr>
          <a:xfrm>
            <a:off x="12746736" y="676656"/>
            <a:ext cx="36576" cy="36576"/>
          </a:xfrm>
          <a:prstGeom prst="ellipse">
            <a:avLst/>
          </a:prstGeom>
          <a:solidFill>
            <a:srgbClr val="FFE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6" name="Rectangle 225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F7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7" name="TextBox 226"/>
          <p:cNvSpPr txBox="1"/>
          <p:nvPr/>
        </p:nvSpPr>
        <p:spPr>
          <a:xfrm>
            <a:off x="365760" y="310896"/>
            <a:ext cx="5486400" cy="274320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l"/>
            <a:r>
              <a:rPr sz="1000" b="1" i="0" spc="180">
                <a:solidFill>
                  <a:srgbClr val="8A2E00"/>
                </a:solidFill>
                <a:latin typeface="Calibri"/>
              </a:rPr>
              <a:t>ORANGE  ·  STRATEGY  ·  TOKENOMICS BRIEF</a:t>
            </a:r>
          </a:p>
        </p:txBody>
      </p:sp>
      <p:sp>
        <p:nvSpPr>
          <p:cNvPr id="228" name="TextBox 227"/>
          <p:cNvSpPr txBox="1"/>
          <p:nvPr/>
        </p:nvSpPr>
        <p:spPr>
          <a:xfrm>
            <a:off x="9144000" y="310896"/>
            <a:ext cx="2697480" cy="274320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r"/>
            <a:r>
              <a:rPr sz="1000" b="1" i="0" spc="120">
                <a:solidFill>
                  <a:srgbClr val="4E535E"/>
                </a:solidFill>
                <a:latin typeface="Calibri"/>
              </a:rPr>
              <a:t>2026  ·  INTERNAL  ·  v1.0</a:t>
            </a:r>
          </a:p>
        </p:txBody>
      </p:sp>
      <p:sp>
        <p:nvSpPr>
          <p:cNvPr id="229" name="Rectangle 228"/>
          <p:cNvSpPr/>
          <p:nvPr/>
        </p:nvSpPr>
        <p:spPr>
          <a:xfrm>
            <a:off x="365760" y="640080"/>
            <a:ext cx="11475720" cy="10972"/>
          </a:xfrm>
          <a:prstGeom prst="rect">
            <a:avLst/>
          </a:prstGeom>
          <a:solidFill>
            <a:srgbClr val="E3DE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0" name="TextBox 229"/>
          <p:cNvSpPr txBox="1"/>
          <p:nvPr/>
        </p:nvSpPr>
        <p:spPr>
          <a:xfrm>
            <a:off x="365760" y="731520"/>
            <a:ext cx="7315200" cy="237744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l"/>
            <a:r>
              <a:rPr sz="1000" b="1" i="0" spc="220">
                <a:solidFill>
                  <a:srgbClr val="C84A00"/>
                </a:solidFill>
                <a:latin typeface="Calibri"/>
              </a:rPr>
              <a:t>THE CUSTOMER-BACK FRAMEWORK</a:t>
            </a:r>
          </a:p>
        </p:txBody>
      </p:sp>
      <p:sp>
        <p:nvSpPr>
          <p:cNvPr id="231" name="TextBox 230"/>
          <p:cNvSpPr txBox="1"/>
          <p:nvPr/>
        </p:nvSpPr>
        <p:spPr>
          <a:xfrm>
            <a:off x="365760" y="987552"/>
            <a:ext cx="11430000" cy="457200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/>
            <a:r>
              <a:rPr sz="2400" b="1" i="0">
                <a:solidFill>
                  <a:srgbClr val="181A1F"/>
                </a:solidFill>
                <a:latin typeface="Calibri"/>
              </a:rPr>
              <a:t>Tokenomics for Orange</a:t>
            </a:r>
          </a:p>
        </p:txBody>
      </p:sp>
      <p:sp>
        <p:nvSpPr>
          <p:cNvPr id="232" name="TextBox 231"/>
          <p:cNvSpPr txBox="1"/>
          <p:nvPr/>
        </p:nvSpPr>
        <p:spPr>
          <a:xfrm>
            <a:off x="365760" y="1417320"/>
            <a:ext cx="11430000" cy="640080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/>
            <a:r>
              <a:rPr sz="3400" b="1" i="0">
                <a:solidFill>
                  <a:srgbClr val="C84A00"/>
                </a:solidFill>
                <a:latin typeface="Calibri"/>
              </a:rPr>
              <a:t>Plan Backwards from the Customer</a:t>
            </a:r>
          </a:p>
        </p:txBody>
      </p:sp>
      <p:sp>
        <p:nvSpPr>
          <p:cNvPr id="233" name="TextBox 232"/>
          <p:cNvSpPr txBox="1"/>
          <p:nvPr/>
        </p:nvSpPr>
        <p:spPr>
          <a:xfrm>
            <a:off x="365760" y="2148840"/>
            <a:ext cx="11430000" cy="274320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l"/>
            <a:r>
              <a:rPr sz="1200" b="0" i="1">
                <a:solidFill>
                  <a:srgbClr val="4E535E"/>
                </a:solidFill>
                <a:latin typeface="Calibri"/>
              </a:rPr>
              <a:t>Profit is built layer by layer, from what customers will pay down to what tokens cost to produce.</a:t>
            </a:r>
          </a:p>
        </p:txBody>
      </p:sp>
      <p:sp>
        <p:nvSpPr>
          <p:cNvPr id="234" name="Rounded Rectangle 233"/>
          <p:cNvSpPr/>
          <p:nvPr/>
        </p:nvSpPr>
        <p:spPr>
          <a:xfrm>
            <a:off x="274320" y="2542032"/>
            <a:ext cx="3611880" cy="3749039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E3DE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5" name="Rectangle 234"/>
          <p:cNvSpPr/>
          <p:nvPr/>
        </p:nvSpPr>
        <p:spPr>
          <a:xfrm>
            <a:off x="274320" y="2542032"/>
            <a:ext cx="3611880" cy="502920"/>
          </a:xfrm>
          <a:prstGeom prst="rect">
            <a:avLst/>
          </a:prstGeom>
          <a:solidFill>
            <a:srgbClr val="FF7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6" name="TextBox 235"/>
          <p:cNvSpPr txBox="1"/>
          <p:nvPr/>
        </p:nvSpPr>
        <p:spPr>
          <a:xfrm>
            <a:off x="502920" y="2633472"/>
            <a:ext cx="1828800" cy="182880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l"/>
            <a:r>
              <a:rPr sz="1000" b="1" i="0" spc="180">
                <a:solidFill>
                  <a:srgbClr val="FFFFFF"/>
                </a:solidFill>
                <a:latin typeface="Calibri"/>
              </a:rPr>
              <a:t>LAYER 01</a:t>
            </a:r>
          </a:p>
        </p:txBody>
      </p:sp>
      <p:sp>
        <p:nvSpPr>
          <p:cNvPr id="237" name="Rounded Rectangle 236"/>
          <p:cNvSpPr/>
          <p:nvPr/>
        </p:nvSpPr>
        <p:spPr>
          <a:xfrm>
            <a:off x="2496312" y="2665476"/>
            <a:ext cx="1188720" cy="25603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8" name="TextBox 237"/>
          <p:cNvSpPr txBox="1"/>
          <p:nvPr/>
        </p:nvSpPr>
        <p:spPr>
          <a:xfrm>
            <a:off x="2496312" y="2665476"/>
            <a:ext cx="1188720" cy="256032"/>
          </a:xfrm>
          <a:prstGeom prst="rect">
            <a:avLst/>
          </a:prstGeom>
          <a:noFill/>
        </p:spPr>
        <p:txBody>
          <a:bodyPr wrap="none" lIns="18288" rIns="18288" tIns="9144" bIns="9144" anchor="ctr">
            <a:spAutoFit/>
          </a:bodyPr>
          <a:lstStyle/>
          <a:p>
            <a:pPr algn="ctr"/>
            <a:r>
              <a:rPr sz="1000" b="1" i="0">
                <a:solidFill>
                  <a:srgbClr val="FF7900"/>
                </a:solidFill>
                <a:latin typeface="Calibri"/>
              </a:rPr>
              <a:t>RETAIL</a:t>
            </a:r>
          </a:p>
        </p:txBody>
      </p:sp>
      <p:sp>
        <p:nvSpPr>
          <p:cNvPr id="239" name="TextBox 238"/>
          <p:cNvSpPr txBox="1"/>
          <p:nvPr/>
        </p:nvSpPr>
        <p:spPr>
          <a:xfrm>
            <a:off x="502920" y="3209544"/>
            <a:ext cx="3154680" cy="548640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/>
            <a:r>
              <a:rPr sz="3200" b="1" i="0">
                <a:solidFill>
                  <a:srgbClr val="8A2E00"/>
                </a:solidFill>
                <a:latin typeface="Calibri"/>
              </a:rPr>
              <a:t>Retail</a:t>
            </a:r>
          </a:p>
        </p:txBody>
      </p:sp>
      <p:sp>
        <p:nvSpPr>
          <p:cNvPr id="240" name="TextBox 239"/>
          <p:cNvSpPr txBox="1"/>
          <p:nvPr/>
        </p:nvSpPr>
        <p:spPr>
          <a:xfrm>
            <a:off x="502920" y="3803904"/>
            <a:ext cx="3154680" cy="502920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l"/>
            <a:r>
              <a:rPr sz="1400" b="0" i="1">
                <a:solidFill>
                  <a:srgbClr val="4E535E"/>
                </a:solidFill>
                <a:latin typeface="Calibri"/>
              </a:rPr>
              <a:t>What will customers pay?</a:t>
            </a:r>
          </a:p>
        </p:txBody>
      </p:sp>
      <p:sp>
        <p:nvSpPr>
          <p:cNvPr id="241" name="Rectangle 240"/>
          <p:cNvSpPr/>
          <p:nvPr/>
        </p:nvSpPr>
        <p:spPr>
          <a:xfrm>
            <a:off x="502920" y="4398264"/>
            <a:ext cx="3154680" cy="10972"/>
          </a:xfrm>
          <a:prstGeom prst="rect">
            <a:avLst/>
          </a:prstGeom>
          <a:solidFill>
            <a:srgbClr val="EFEC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2" name="Rectangle 241"/>
          <p:cNvSpPr/>
          <p:nvPr/>
        </p:nvSpPr>
        <p:spPr>
          <a:xfrm>
            <a:off x="521208" y="4636008"/>
            <a:ext cx="82296" cy="82296"/>
          </a:xfrm>
          <a:prstGeom prst="rect">
            <a:avLst/>
          </a:prstGeom>
          <a:solidFill>
            <a:srgbClr val="FF7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3" name="TextBox 242"/>
          <p:cNvSpPr txBox="1"/>
          <p:nvPr/>
        </p:nvSpPr>
        <p:spPr>
          <a:xfrm>
            <a:off x="694944" y="4526280"/>
            <a:ext cx="2971800" cy="6217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50" b="0" i="0">
                <a:solidFill>
                  <a:srgbClr val="181A1F"/>
                </a:solidFill>
                <a:latin typeface="Calibri"/>
              </a:rPr>
              <a:t>Start from </a:t>
            </a:r>
            <a:r>
              <a:rPr sz="1050" b="1" i="0">
                <a:solidFill>
                  <a:srgbClr val="181A1F"/>
                </a:solidFill>
                <a:latin typeface="Calibri"/>
              </a:rPr>
              <a:t>use cases &amp; willingness to pay</a:t>
            </a:r>
            <a:r>
              <a:rPr sz="1050" b="0" i="1">
                <a:solidFill>
                  <a:srgbClr val="4E535E"/>
                </a:solidFill>
                <a:latin typeface="Calibri"/>
              </a:rPr>
              <a:t> — e.g. 50–61% of French users willing to pay.</a:t>
            </a:r>
          </a:p>
        </p:txBody>
      </p:sp>
      <p:sp>
        <p:nvSpPr>
          <p:cNvPr id="244" name="Rectangle 243"/>
          <p:cNvSpPr/>
          <p:nvPr/>
        </p:nvSpPr>
        <p:spPr>
          <a:xfrm>
            <a:off x="521208" y="5230368"/>
            <a:ext cx="82296" cy="82296"/>
          </a:xfrm>
          <a:prstGeom prst="rect">
            <a:avLst/>
          </a:prstGeom>
          <a:solidFill>
            <a:srgbClr val="FF7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5" name="TextBox 244"/>
          <p:cNvSpPr txBox="1"/>
          <p:nvPr/>
        </p:nvSpPr>
        <p:spPr>
          <a:xfrm>
            <a:off x="694944" y="5120640"/>
            <a:ext cx="2971800" cy="6217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50" b="0" i="0">
                <a:solidFill>
                  <a:srgbClr val="181A1F"/>
                </a:solidFill>
                <a:latin typeface="Calibri"/>
              </a:rPr>
              <a:t>Estimate </a:t>
            </a:r>
            <a:r>
              <a:rPr sz="1050" b="1" i="0">
                <a:solidFill>
                  <a:srgbClr val="181A1F"/>
                </a:solidFill>
                <a:latin typeface="Calibri"/>
              </a:rPr>
              <a:t>tokens per request</a:t>
            </a:r>
            <a:r>
              <a:rPr sz="1050" b="0" i="0">
                <a:solidFill>
                  <a:srgbClr val="181A1F"/>
                </a:solidFill>
                <a:latin typeface="Calibri"/>
              </a:rPr>
              <a:t>, then set Orange’s packages and pricing.</a:t>
            </a:r>
          </a:p>
        </p:txBody>
      </p:sp>
      <p:sp>
        <p:nvSpPr>
          <p:cNvPr id="246" name="Rounded Rectangle 245"/>
          <p:cNvSpPr/>
          <p:nvPr/>
        </p:nvSpPr>
        <p:spPr>
          <a:xfrm>
            <a:off x="457200" y="5449823"/>
            <a:ext cx="3246120" cy="676656"/>
          </a:xfrm>
          <a:prstGeom prst="roundRect">
            <a:avLst>
              <a:gd name="adj" fmla="val 18000"/>
            </a:avLst>
          </a:prstGeom>
          <a:solidFill>
            <a:srgbClr val="FFF5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7" name="TextBox 246"/>
          <p:cNvSpPr txBox="1"/>
          <p:nvPr/>
        </p:nvSpPr>
        <p:spPr>
          <a:xfrm>
            <a:off x="566928" y="5495543"/>
            <a:ext cx="1828800" cy="182880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l"/>
            <a:r>
              <a:rPr sz="900" b="1" i="0" spc="160">
                <a:solidFill>
                  <a:srgbClr val="C84A00"/>
                </a:solidFill>
                <a:latin typeface="Calibri"/>
              </a:rPr>
              <a:t>KEY METRIC</a:t>
            </a:r>
          </a:p>
        </p:txBody>
      </p:sp>
      <p:sp>
        <p:nvSpPr>
          <p:cNvPr id="248" name="TextBox 247"/>
          <p:cNvSpPr txBox="1"/>
          <p:nvPr/>
        </p:nvSpPr>
        <p:spPr>
          <a:xfrm>
            <a:off x="1920240" y="5504687"/>
            <a:ext cx="1737361" cy="182880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r"/>
            <a:r>
              <a:rPr sz="900" b="0" i="1">
                <a:solidFill>
                  <a:srgbClr val="4E535E"/>
                </a:solidFill>
                <a:latin typeface="Calibri"/>
              </a:rPr>
              <a:t>vs.  Token cost / user</a:t>
            </a:r>
          </a:p>
        </p:txBody>
      </p:sp>
      <p:sp>
        <p:nvSpPr>
          <p:cNvPr id="249" name="TextBox 248"/>
          <p:cNvSpPr txBox="1"/>
          <p:nvPr/>
        </p:nvSpPr>
        <p:spPr>
          <a:xfrm>
            <a:off x="566928" y="5687567"/>
            <a:ext cx="3063240" cy="411480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l"/>
            <a:r>
              <a:rPr sz="1200" b="1" i="0">
                <a:solidFill>
                  <a:srgbClr val="181A1F"/>
                </a:solidFill>
                <a:latin typeface="Calibri"/>
              </a:rPr>
              <a:t>Rev / user</a:t>
            </a:r>
          </a:p>
        </p:txBody>
      </p:sp>
      <p:sp>
        <p:nvSpPr>
          <p:cNvPr id="250" name="Rounded Rectangle 249"/>
          <p:cNvSpPr/>
          <p:nvPr/>
        </p:nvSpPr>
        <p:spPr>
          <a:xfrm>
            <a:off x="4297680" y="2542032"/>
            <a:ext cx="3611880" cy="3749039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E3DE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1" name="Rectangle 250"/>
          <p:cNvSpPr/>
          <p:nvPr/>
        </p:nvSpPr>
        <p:spPr>
          <a:xfrm>
            <a:off x="4297680" y="2542032"/>
            <a:ext cx="3611880" cy="50292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2" name="TextBox 251"/>
          <p:cNvSpPr txBox="1"/>
          <p:nvPr/>
        </p:nvSpPr>
        <p:spPr>
          <a:xfrm>
            <a:off x="4526280" y="2633472"/>
            <a:ext cx="1828800" cy="182880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l"/>
            <a:r>
              <a:rPr sz="1000" b="1" i="0" spc="180">
                <a:solidFill>
                  <a:srgbClr val="FFFFFF"/>
                </a:solidFill>
                <a:latin typeface="Calibri"/>
              </a:rPr>
              <a:t>LAYER 02</a:t>
            </a:r>
          </a:p>
        </p:txBody>
      </p:sp>
      <p:sp>
        <p:nvSpPr>
          <p:cNvPr id="253" name="Rounded Rectangle 252"/>
          <p:cNvSpPr/>
          <p:nvPr/>
        </p:nvSpPr>
        <p:spPr>
          <a:xfrm>
            <a:off x="6519672" y="2665476"/>
            <a:ext cx="1188720" cy="25603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4" name="TextBox 253"/>
          <p:cNvSpPr txBox="1"/>
          <p:nvPr/>
        </p:nvSpPr>
        <p:spPr>
          <a:xfrm>
            <a:off x="6519672" y="2665476"/>
            <a:ext cx="1188720" cy="256032"/>
          </a:xfrm>
          <a:prstGeom prst="rect">
            <a:avLst/>
          </a:prstGeom>
          <a:noFill/>
        </p:spPr>
        <p:txBody>
          <a:bodyPr wrap="none" lIns="18288" rIns="18288" tIns="9144" bIns="9144" anchor="ctr">
            <a:spAutoFit/>
          </a:bodyPr>
          <a:lstStyle/>
          <a:p>
            <a:pPr algn="ctr"/>
            <a:r>
              <a:rPr sz="1000" b="1" i="0">
                <a:solidFill>
                  <a:srgbClr val="2563EB"/>
                </a:solidFill>
                <a:latin typeface="Calibri"/>
              </a:rPr>
              <a:t>WHOLESALE</a:t>
            </a:r>
          </a:p>
        </p:txBody>
      </p:sp>
      <p:sp>
        <p:nvSpPr>
          <p:cNvPr id="255" name="TextBox 254"/>
          <p:cNvSpPr txBox="1"/>
          <p:nvPr/>
        </p:nvSpPr>
        <p:spPr>
          <a:xfrm>
            <a:off x="4526280" y="3209544"/>
            <a:ext cx="3154680" cy="548640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/>
            <a:r>
              <a:rPr sz="3200" b="1" i="0">
                <a:solidFill>
                  <a:srgbClr val="1E40AF"/>
                </a:solidFill>
                <a:latin typeface="Calibri"/>
              </a:rPr>
              <a:t>Wholesale</a:t>
            </a:r>
          </a:p>
        </p:txBody>
      </p:sp>
      <p:sp>
        <p:nvSpPr>
          <p:cNvPr id="256" name="TextBox 255"/>
          <p:cNvSpPr txBox="1"/>
          <p:nvPr/>
        </p:nvSpPr>
        <p:spPr>
          <a:xfrm>
            <a:off x="4526280" y="3803904"/>
            <a:ext cx="3154680" cy="502920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l"/>
            <a:r>
              <a:rPr sz="1400" b="0" i="1">
                <a:solidFill>
                  <a:srgbClr val="4E535E"/>
                </a:solidFill>
                <a:latin typeface="Calibri"/>
              </a:rPr>
              <a:t>What should a token cost Orange?</a:t>
            </a:r>
          </a:p>
        </p:txBody>
      </p:sp>
      <p:sp>
        <p:nvSpPr>
          <p:cNvPr id="257" name="Rectangle 256"/>
          <p:cNvSpPr/>
          <p:nvPr/>
        </p:nvSpPr>
        <p:spPr>
          <a:xfrm>
            <a:off x="4526280" y="4398264"/>
            <a:ext cx="3154680" cy="10972"/>
          </a:xfrm>
          <a:prstGeom prst="rect">
            <a:avLst/>
          </a:prstGeom>
          <a:solidFill>
            <a:srgbClr val="EFEC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8" name="Rectangle 257"/>
          <p:cNvSpPr/>
          <p:nvPr/>
        </p:nvSpPr>
        <p:spPr>
          <a:xfrm>
            <a:off x="4544568" y="4636008"/>
            <a:ext cx="82296" cy="82296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9" name="TextBox 258"/>
          <p:cNvSpPr txBox="1"/>
          <p:nvPr/>
        </p:nvSpPr>
        <p:spPr>
          <a:xfrm>
            <a:off x="4718304" y="4526280"/>
            <a:ext cx="2971800" cy="6217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50" b="0" i="0">
                <a:solidFill>
                  <a:srgbClr val="181A1F"/>
                </a:solidFill>
                <a:latin typeface="Calibri"/>
              </a:rPr>
              <a:t>Buy: </a:t>
            </a:r>
            <a:r>
              <a:rPr sz="1050" b="1" i="0">
                <a:solidFill>
                  <a:srgbClr val="181A1F"/>
                </a:solidFill>
                <a:latin typeface="Calibri"/>
              </a:rPr>
              <a:t>API prices set the benchmark</a:t>
            </a:r>
            <a:r>
              <a:rPr sz="1050" b="0" i="0">
                <a:solidFill>
                  <a:srgbClr val="181A1F"/>
                </a:solidFill>
                <a:latin typeface="Calibri"/>
              </a:rPr>
              <a:t>, varying up to 100× across models.</a:t>
            </a:r>
          </a:p>
        </p:txBody>
      </p:sp>
      <p:sp>
        <p:nvSpPr>
          <p:cNvPr id="260" name="Rectangle 259"/>
          <p:cNvSpPr/>
          <p:nvPr/>
        </p:nvSpPr>
        <p:spPr>
          <a:xfrm>
            <a:off x="4544568" y="5230368"/>
            <a:ext cx="82296" cy="82296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1" name="TextBox 260"/>
          <p:cNvSpPr txBox="1"/>
          <p:nvPr/>
        </p:nvSpPr>
        <p:spPr>
          <a:xfrm>
            <a:off x="4718304" y="5120640"/>
            <a:ext cx="2971800" cy="6217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50" b="0" i="0">
                <a:solidFill>
                  <a:srgbClr val="181A1F"/>
                </a:solidFill>
                <a:latin typeface="Calibri"/>
              </a:rPr>
              <a:t>Choose by </a:t>
            </a:r>
            <a:r>
              <a:rPr sz="1050" b="1" i="0">
                <a:solidFill>
                  <a:srgbClr val="181A1F"/>
                </a:solidFill>
                <a:latin typeface="Calibri"/>
              </a:rPr>
              <a:t>cost per task</a:t>
            </a:r>
            <a:r>
              <a:rPr sz="1050" b="0" i="1">
                <a:solidFill>
                  <a:srgbClr val="4E535E"/>
                </a:solidFill>
                <a:latin typeface="Calibri"/>
              </a:rPr>
              <a:t> (price × tokens), </a:t>
            </a:r>
            <a:r>
              <a:rPr sz="1050" b="1" i="1">
                <a:solidFill>
                  <a:srgbClr val="4E535E"/>
                </a:solidFill>
                <a:latin typeface="Calibri"/>
              </a:rPr>
              <a:t>not price per token</a:t>
            </a:r>
            <a:r>
              <a:rPr sz="1050" b="0" i="0">
                <a:solidFill>
                  <a:srgbClr val="4E535E"/>
                </a:solidFill>
                <a:latin typeface="Calibri"/>
              </a:rPr>
              <a:t>.</a:t>
            </a:r>
          </a:p>
        </p:txBody>
      </p:sp>
      <p:sp>
        <p:nvSpPr>
          <p:cNvPr id="262" name="Rounded Rectangle 261"/>
          <p:cNvSpPr/>
          <p:nvPr/>
        </p:nvSpPr>
        <p:spPr>
          <a:xfrm>
            <a:off x="4480560" y="5449823"/>
            <a:ext cx="3246120" cy="676656"/>
          </a:xfrm>
          <a:prstGeom prst="roundRect">
            <a:avLst>
              <a:gd name="adj" fmla="val 18000"/>
            </a:avLst>
          </a:prstGeom>
          <a:solidFill>
            <a:srgbClr val="EFF4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3" name="TextBox 262"/>
          <p:cNvSpPr txBox="1"/>
          <p:nvPr/>
        </p:nvSpPr>
        <p:spPr>
          <a:xfrm>
            <a:off x="4590288" y="5495543"/>
            <a:ext cx="1828800" cy="182880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l"/>
            <a:r>
              <a:rPr sz="900" b="1" i="0" spc="160">
                <a:solidFill>
                  <a:srgbClr val="1E40AF"/>
                </a:solidFill>
                <a:latin typeface="Calibri"/>
              </a:rPr>
              <a:t>KEY LEVERS</a:t>
            </a:r>
          </a:p>
        </p:txBody>
      </p:sp>
      <p:sp>
        <p:nvSpPr>
          <p:cNvPr id="264" name="TextBox 263"/>
          <p:cNvSpPr txBox="1"/>
          <p:nvPr/>
        </p:nvSpPr>
        <p:spPr>
          <a:xfrm>
            <a:off x="5943600" y="5504687"/>
            <a:ext cx="1737361" cy="182880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r"/>
            <a:r>
              <a:rPr sz="900" b="0" i="1">
                <a:solidFill>
                  <a:srgbClr val="4E535E"/>
                </a:solidFill>
                <a:latin typeface="Calibri"/>
              </a:rPr>
              <a:t>model cost × tokens / task</a:t>
            </a:r>
          </a:p>
        </p:txBody>
      </p:sp>
      <p:sp>
        <p:nvSpPr>
          <p:cNvPr id="265" name="TextBox 264"/>
          <p:cNvSpPr txBox="1"/>
          <p:nvPr/>
        </p:nvSpPr>
        <p:spPr>
          <a:xfrm>
            <a:off x="4590288" y="5687567"/>
            <a:ext cx="3063240" cy="411480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l"/>
            <a:r>
              <a:rPr sz="1200" b="1" i="0">
                <a:solidFill>
                  <a:srgbClr val="181A1F"/>
                </a:solidFill>
                <a:latin typeface="Calibri"/>
              </a:rPr>
              <a:t>Routing  ·  Reasoning  ·  Cache</a:t>
            </a:r>
          </a:p>
        </p:txBody>
      </p:sp>
      <p:sp>
        <p:nvSpPr>
          <p:cNvPr id="266" name="Rounded Rectangle 265"/>
          <p:cNvSpPr/>
          <p:nvPr/>
        </p:nvSpPr>
        <p:spPr>
          <a:xfrm>
            <a:off x="8321040" y="2542032"/>
            <a:ext cx="3611880" cy="3749039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E3DE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7" name="Rectangle 266"/>
          <p:cNvSpPr/>
          <p:nvPr/>
        </p:nvSpPr>
        <p:spPr>
          <a:xfrm>
            <a:off x="8321040" y="2542032"/>
            <a:ext cx="3611880" cy="502920"/>
          </a:xfrm>
          <a:prstGeom prst="rect">
            <a:avLst/>
          </a:prstGeom>
          <a:solidFill>
            <a:srgbClr val="158C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8" name="TextBox 267"/>
          <p:cNvSpPr txBox="1"/>
          <p:nvPr/>
        </p:nvSpPr>
        <p:spPr>
          <a:xfrm>
            <a:off x="8549640" y="2633472"/>
            <a:ext cx="1828800" cy="182880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l"/>
            <a:r>
              <a:rPr sz="1000" b="1" i="0" spc="180">
                <a:solidFill>
                  <a:srgbClr val="FFFFFF"/>
                </a:solidFill>
                <a:latin typeface="Calibri"/>
              </a:rPr>
              <a:t>LAYER 03</a:t>
            </a:r>
          </a:p>
        </p:txBody>
      </p:sp>
      <p:sp>
        <p:nvSpPr>
          <p:cNvPr id="269" name="Rounded Rectangle 268"/>
          <p:cNvSpPr/>
          <p:nvPr/>
        </p:nvSpPr>
        <p:spPr>
          <a:xfrm>
            <a:off x="10543032" y="2665476"/>
            <a:ext cx="1188720" cy="25603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0" name="TextBox 269"/>
          <p:cNvSpPr txBox="1"/>
          <p:nvPr/>
        </p:nvSpPr>
        <p:spPr>
          <a:xfrm>
            <a:off x="10543032" y="2665476"/>
            <a:ext cx="1188720" cy="256032"/>
          </a:xfrm>
          <a:prstGeom prst="rect">
            <a:avLst/>
          </a:prstGeom>
          <a:noFill/>
        </p:spPr>
        <p:txBody>
          <a:bodyPr wrap="none" lIns="18288" rIns="18288" tIns="9144" bIns="9144" anchor="ctr">
            <a:spAutoFit/>
          </a:bodyPr>
          <a:lstStyle/>
          <a:p>
            <a:pPr algn="ctr"/>
            <a:r>
              <a:rPr sz="1000" b="1" i="0">
                <a:solidFill>
                  <a:srgbClr val="158C3D"/>
                </a:solidFill>
                <a:latin typeface="Calibri"/>
              </a:rPr>
              <a:t>PRODUCTION</a:t>
            </a:r>
          </a:p>
        </p:txBody>
      </p:sp>
      <p:sp>
        <p:nvSpPr>
          <p:cNvPr id="271" name="TextBox 270"/>
          <p:cNvSpPr txBox="1"/>
          <p:nvPr/>
        </p:nvSpPr>
        <p:spPr>
          <a:xfrm>
            <a:off x="8549640" y="3209544"/>
            <a:ext cx="3154680" cy="548640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/>
            <a:r>
              <a:rPr sz="3200" b="1" i="0">
                <a:solidFill>
                  <a:srgbClr val="15652E"/>
                </a:solidFill>
                <a:latin typeface="Calibri"/>
              </a:rPr>
              <a:t>Production</a:t>
            </a:r>
          </a:p>
        </p:txBody>
      </p:sp>
      <p:sp>
        <p:nvSpPr>
          <p:cNvPr id="272" name="TextBox 271"/>
          <p:cNvSpPr txBox="1"/>
          <p:nvPr/>
        </p:nvSpPr>
        <p:spPr>
          <a:xfrm>
            <a:off x="8549640" y="3803904"/>
            <a:ext cx="3154680" cy="502920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l"/>
            <a:r>
              <a:rPr sz="1400" b="0" i="1">
                <a:solidFill>
                  <a:srgbClr val="4E535E"/>
                </a:solidFill>
                <a:latin typeface="Calibri"/>
              </a:rPr>
              <a:t>Can Orange make tokens cheaper than it buys them?</a:t>
            </a:r>
          </a:p>
        </p:txBody>
      </p:sp>
      <p:sp>
        <p:nvSpPr>
          <p:cNvPr id="273" name="Rectangle 272"/>
          <p:cNvSpPr/>
          <p:nvPr/>
        </p:nvSpPr>
        <p:spPr>
          <a:xfrm>
            <a:off x="8549640" y="4398264"/>
            <a:ext cx="3154680" cy="10972"/>
          </a:xfrm>
          <a:prstGeom prst="rect">
            <a:avLst/>
          </a:prstGeom>
          <a:solidFill>
            <a:srgbClr val="EFEC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4" name="Rectangle 273"/>
          <p:cNvSpPr/>
          <p:nvPr/>
        </p:nvSpPr>
        <p:spPr>
          <a:xfrm>
            <a:off x="8567928" y="4636008"/>
            <a:ext cx="82296" cy="82296"/>
          </a:xfrm>
          <a:prstGeom prst="rect">
            <a:avLst/>
          </a:prstGeom>
          <a:solidFill>
            <a:srgbClr val="158C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5" name="TextBox 274"/>
          <p:cNvSpPr txBox="1"/>
          <p:nvPr/>
        </p:nvSpPr>
        <p:spPr>
          <a:xfrm>
            <a:off x="8741664" y="4526280"/>
            <a:ext cx="2971800" cy="6217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50" b="0" i="0">
                <a:solidFill>
                  <a:srgbClr val="181A1F"/>
                </a:solidFill>
                <a:latin typeface="Calibri"/>
              </a:rPr>
              <a:t>Build: </a:t>
            </a:r>
            <a:r>
              <a:rPr sz="1050" b="1" i="0">
                <a:solidFill>
                  <a:srgbClr val="181A1F"/>
                </a:solidFill>
                <a:latin typeface="Calibri"/>
              </a:rPr>
              <a:t>cost = energy + GPU + operations</a:t>
            </a:r>
            <a:r>
              <a:rPr sz="1050" b="0" i="0">
                <a:solidFill>
                  <a:srgbClr val="181A1F"/>
                </a:solidFill>
                <a:latin typeface="Calibri"/>
              </a:rPr>
              <a:t>, ÷ tokens produced.</a:t>
            </a:r>
          </a:p>
        </p:txBody>
      </p:sp>
      <p:sp>
        <p:nvSpPr>
          <p:cNvPr id="276" name="Rectangle 275"/>
          <p:cNvSpPr/>
          <p:nvPr/>
        </p:nvSpPr>
        <p:spPr>
          <a:xfrm>
            <a:off x="8567928" y="5230368"/>
            <a:ext cx="82296" cy="82296"/>
          </a:xfrm>
          <a:prstGeom prst="rect">
            <a:avLst/>
          </a:prstGeom>
          <a:solidFill>
            <a:srgbClr val="158C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7" name="TextBox 276"/>
          <p:cNvSpPr txBox="1"/>
          <p:nvPr/>
        </p:nvSpPr>
        <p:spPr>
          <a:xfrm>
            <a:off x="8741664" y="5120640"/>
            <a:ext cx="2971800" cy="6217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050" b="0" i="0">
                <a:solidFill>
                  <a:srgbClr val="181A1F"/>
                </a:solidFill>
                <a:latin typeface="Calibri"/>
              </a:rPr>
              <a:t>Worth it only if </a:t>
            </a:r>
            <a:r>
              <a:rPr sz="1050" b="1" i="0">
                <a:solidFill>
                  <a:srgbClr val="181A1F"/>
                </a:solidFill>
                <a:latin typeface="Calibri"/>
              </a:rPr>
              <a:t>own cost / token &lt; API benchmark</a:t>
            </a:r>
            <a:r>
              <a:rPr sz="1050" b="0" i="0">
                <a:solidFill>
                  <a:srgbClr val="181A1F"/>
                </a:solidFill>
                <a:latin typeface="Calibri"/>
              </a:rPr>
              <a:t> at Orange’s volume.</a:t>
            </a:r>
          </a:p>
        </p:txBody>
      </p:sp>
      <p:sp>
        <p:nvSpPr>
          <p:cNvPr id="278" name="Rounded Rectangle 277"/>
          <p:cNvSpPr/>
          <p:nvPr/>
        </p:nvSpPr>
        <p:spPr>
          <a:xfrm>
            <a:off x="8503920" y="5449823"/>
            <a:ext cx="3246120" cy="676656"/>
          </a:xfrm>
          <a:prstGeom prst="roundRect">
            <a:avLst>
              <a:gd name="adj" fmla="val 18000"/>
            </a:avLst>
          </a:prstGeom>
          <a:solidFill>
            <a:srgbClr val="ECF8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9" name="TextBox 278"/>
          <p:cNvSpPr txBox="1"/>
          <p:nvPr/>
        </p:nvSpPr>
        <p:spPr>
          <a:xfrm>
            <a:off x="8613648" y="5495543"/>
            <a:ext cx="1828800" cy="182880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l"/>
            <a:r>
              <a:rPr sz="900" b="1" i="0" spc="160">
                <a:solidFill>
                  <a:srgbClr val="15652E"/>
                </a:solidFill>
                <a:latin typeface="Calibri"/>
              </a:rPr>
              <a:t>KEY LEVERS</a:t>
            </a:r>
          </a:p>
        </p:txBody>
      </p:sp>
      <p:sp>
        <p:nvSpPr>
          <p:cNvPr id="280" name="TextBox 279"/>
          <p:cNvSpPr txBox="1"/>
          <p:nvPr/>
        </p:nvSpPr>
        <p:spPr>
          <a:xfrm>
            <a:off x="9966960" y="5504687"/>
            <a:ext cx="1737361" cy="182880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r"/>
            <a:r>
              <a:rPr sz="900" b="0" i="1">
                <a:solidFill>
                  <a:srgbClr val="4E535E"/>
                </a:solidFill>
                <a:latin typeface="Calibri"/>
              </a:rPr>
              <a:t>ZTE helps here</a:t>
            </a:r>
          </a:p>
        </p:txBody>
      </p:sp>
      <p:sp>
        <p:nvSpPr>
          <p:cNvPr id="281" name="TextBox 280"/>
          <p:cNvSpPr txBox="1"/>
          <p:nvPr/>
        </p:nvSpPr>
        <p:spPr>
          <a:xfrm>
            <a:off x="8613648" y="5687567"/>
            <a:ext cx="3063240" cy="411480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l"/>
            <a:r>
              <a:rPr sz="1200" b="1" i="0">
                <a:solidFill>
                  <a:srgbClr val="181A1F"/>
                </a:solidFill>
                <a:latin typeface="Calibri"/>
              </a:rPr>
              <a:t>Utilization  ·  Decode  ·  KV-cache</a:t>
            </a:r>
          </a:p>
        </p:txBody>
      </p:sp>
      <p:sp>
        <p:nvSpPr>
          <p:cNvPr id="282" name="Right Arrow 281"/>
          <p:cNvSpPr/>
          <p:nvPr/>
        </p:nvSpPr>
        <p:spPr>
          <a:xfrm>
            <a:off x="3909060" y="4050792"/>
            <a:ext cx="365760" cy="365760"/>
          </a:xfrm>
          <a:prstGeom prst="rightArrow">
            <a:avLst/>
          </a:prstGeom>
          <a:solidFill>
            <a:srgbClr val="C84A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3" name="TextBox 282"/>
          <p:cNvSpPr txBox="1"/>
          <p:nvPr/>
        </p:nvSpPr>
        <p:spPr>
          <a:xfrm>
            <a:off x="3886200" y="4453128"/>
            <a:ext cx="411480" cy="182880"/>
          </a:xfrm>
          <a:prstGeom prst="rect">
            <a:avLst/>
          </a:prstGeom>
          <a:noFill/>
        </p:spPr>
        <p:txBody>
          <a:bodyPr wrap="square" lIns="18288" rIns="18288" tIns="9144" bIns="9144" anchor="ctr">
            <a:spAutoFit/>
          </a:bodyPr>
          <a:lstStyle/>
          <a:p>
            <a:pPr algn="ctr"/>
            <a:r>
              <a:rPr sz="600" b="1" i="0" spc="120">
                <a:solidFill>
                  <a:srgbClr val="C84A00"/>
                </a:solidFill>
                <a:latin typeface="Calibri"/>
              </a:rPr>
              <a:t>BACKWARDS</a:t>
            </a:r>
          </a:p>
        </p:txBody>
      </p:sp>
      <p:sp>
        <p:nvSpPr>
          <p:cNvPr id="284" name="Right Arrow 283"/>
          <p:cNvSpPr/>
          <p:nvPr/>
        </p:nvSpPr>
        <p:spPr>
          <a:xfrm>
            <a:off x="7932420" y="4050792"/>
            <a:ext cx="365760" cy="365760"/>
          </a:xfrm>
          <a:prstGeom prst="rightArrow">
            <a:avLst/>
          </a:prstGeom>
          <a:solidFill>
            <a:srgbClr val="1E40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5" name="TextBox 284"/>
          <p:cNvSpPr txBox="1"/>
          <p:nvPr/>
        </p:nvSpPr>
        <p:spPr>
          <a:xfrm>
            <a:off x="7909560" y="4453128"/>
            <a:ext cx="411480" cy="182880"/>
          </a:xfrm>
          <a:prstGeom prst="rect">
            <a:avLst/>
          </a:prstGeom>
          <a:noFill/>
        </p:spPr>
        <p:txBody>
          <a:bodyPr wrap="square" lIns="18288" rIns="18288" tIns="9144" bIns="9144" anchor="ctr">
            <a:spAutoFit/>
          </a:bodyPr>
          <a:lstStyle/>
          <a:p>
            <a:pPr algn="ctr"/>
            <a:r>
              <a:rPr sz="600" b="1" i="0" spc="120">
                <a:solidFill>
                  <a:srgbClr val="1E40AF"/>
                </a:solidFill>
                <a:latin typeface="Calibri"/>
              </a:rPr>
              <a:t>BACKWARDS</a:t>
            </a:r>
          </a:p>
        </p:txBody>
      </p:sp>
      <p:sp>
        <p:nvSpPr>
          <p:cNvPr id="286" name="Rounded Rectangle 285"/>
          <p:cNvSpPr/>
          <p:nvPr/>
        </p:nvSpPr>
        <p:spPr>
          <a:xfrm>
            <a:off x="274320" y="6199632"/>
            <a:ext cx="11567160" cy="594360"/>
          </a:xfrm>
          <a:prstGeom prst="roundRect">
            <a:avLst>
              <a:gd name="adj" fmla="val 18000"/>
            </a:avLst>
          </a:prstGeom>
          <a:solidFill>
            <a:srgbClr val="1A1C22"/>
          </a:solidFill>
          <a:ln w="6350">
            <a:solidFill>
              <a:srgbClr val="E3DE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7" name="Rectangle 286"/>
          <p:cNvSpPr/>
          <p:nvPr/>
        </p:nvSpPr>
        <p:spPr>
          <a:xfrm>
            <a:off x="274320" y="6199632"/>
            <a:ext cx="91440" cy="594360"/>
          </a:xfrm>
          <a:prstGeom prst="rect">
            <a:avLst/>
          </a:prstGeom>
          <a:solidFill>
            <a:srgbClr val="FF7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8" name="TextBox 287"/>
          <p:cNvSpPr txBox="1"/>
          <p:nvPr/>
        </p:nvSpPr>
        <p:spPr>
          <a:xfrm>
            <a:off x="502920" y="6254496"/>
            <a:ext cx="7315200" cy="164592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l"/>
            <a:r>
              <a:rPr sz="800" b="1" i="0" spc="220">
                <a:solidFill>
                  <a:srgbClr val="FF7900"/>
                </a:solidFill>
                <a:latin typeface="Calibri"/>
              </a:rPr>
              <a:t>TAKEAWAY  ·  THE ONE-LINE SUMMARY</a:t>
            </a:r>
          </a:p>
        </p:txBody>
      </p:sp>
      <p:sp>
        <p:nvSpPr>
          <p:cNvPr id="289" name="TextBox 288"/>
          <p:cNvSpPr txBox="1"/>
          <p:nvPr/>
        </p:nvSpPr>
        <p:spPr>
          <a:xfrm>
            <a:off x="7315200" y="6254496"/>
            <a:ext cx="4434840" cy="164592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r"/>
            <a:r>
              <a:rPr sz="800" b="1" i="0" spc="180">
                <a:solidFill>
                  <a:srgbClr val="B8B0A0"/>
                </a:solidFill>
                <a:latin typeface="Calibri"/>
              </a:rPr>
              <a:t>FORMULA  +  FORMULA  +  INSIGHT</a:t>
            </a:r>
          </a:p>
        </p:txBody>
      </p:sp>
      <p:sp>
        <p:nvSpPr>
          <p:cNvPr id="290" name="TextBox 289"/>
          <p:cNvSpPr txBox="1"/>
          <p:nvPr/>
        </p:nvSpPr>
        <p:spPr>
          <a:xfrm>
            <a:off x="502920" y="6428232"/>
            <a:ext cx="5349240" cy="201168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Calibri"/>
              </a:rPr>
              <a:t>Retail margin  =  Retail price  −  Token cost</a:t>
            </a:r>
          </a:p>
        </p:txBody>
      </p:sp>
      <p:sp>
        <p:nvSpPr>
          <p:cNvPr id="291" name="Rectangle 290"/>
          <p:cNvSpPr/>
          <p:nvPr/>
        </p:nvSpPr>
        <p:spPr>
          <a:xfrm>
            <a:off x="5943600" y="6455664"/>
            <a:ext cx="10972" cy="146304"/>
          </a:xfrm>
          <a:prstGeom prst="rect">
            <a:avLst/>
          </a:prstGeom>
          <a:solidFill>
            <a:srgbClr val="6A6A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2" name="TextBox 291"/>
          <p:cNvSpPr txBox="1"/>
          <p:nvPr/>
        </p:nvSpPr>
        <p:spPr>
          <a:xfrm>
            <a:off x="6126480" y="6428232"/>
            <a:ext cx="5669280" cy="201168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Calibri"/>
              </a:rPr>
              <a:t>Build advantage  =  API price  −  Own production cost</a:t>
            </a:r>
          </a:p>
        </p:txBody>
      </p:sp>
      <p:sp>
        <p:nvSpPr>
          <p:cNvPr id="293" name="TextBox 292"/>
          <p:cNvSpPr txBox="1"/>
          <p:nvPr/>
        </p:nvSpPr>
        <p:spPr>
          <a:xfrm>
            <a:off x="502920" y="6620256"/>
            <a:ext cx="11247120" cy="164592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l"/>
            <a:r>
              <a:rPr sz="1100" b="0" i="1">
                <a:solidFill>
                  <a:srgbClr val="FF7900"/>
                </a:solidFill>
                <a:latin typeface="Calibri"/>
              </a:rPr>
              <a:t>→  Orange wins both layers only by starting from the customer.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