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2194560"/>
            <a:ext cx="137160" cy="2377440"/>
          </a:xfrm>
          <a:prstGeom prst="rect">
            <a:avLst/>
          </a:prstGeom>
          <a:solidFill>
            <a:srgbClr val="1A7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97280" y="2194560"/>
            <a:ext cx="9997135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333333"/>
                </a:solidFill>
              </a:defRPr>
            </a:pPr>
            <a:r>
              <a:t>我用两个月，做了一份Token工厂完整版学习资料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4206240"/>
            <a:ext cx="9997135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666666"/>
                </a:solidFill>
              </a:defRPr>
            </a:pPr>
            <a:r>
              <a:t>来源：微信公众号 · 略懂AI的Asher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754880"/>
            <a:ext cx="999713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66666"/>
                </a:solidFill>
              </a:defRPr>
            </a:pPr>
            <a:r>
              <a:t>原图 4 张 · 自动整理为 PPT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A7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11277295" cy="68580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1. 我用两个月，做了一份Token工厂完整版学习资料</a:t>
            </a:r>
          </a:p>
        </p:txBody>
      </p:sp>
      <p:pic>
        <p:nvPicPr>
          <p:cNvPr id="4" name="Picture 3" descr="img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963" y="1325880"/>
            <a:ext cx="3427768" cy="5303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" y="6400800"/>
            <a:ext cx="1146017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66666"/>
                </a:solidFill>
              </a:defRPr>
            </a:pPr>
            <a:r>
              <a:t>1 / 1  ·  微信公众号 · 略懂AI的Asher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A7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11277295" cy="68580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2. 我用两个月，做了一份Token工厂完整版学习资料</a:t>
            </a:r>
          </a:p>
        </p:txBody>
      </p:sp>
      <p:pic>
        <p:nvPicPr>
          <p:cNvPr id="4" name="Picture 3" descr="img_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384" y="1325880"/>
            <a:ext cx="3606927" cy="5303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" y="6400800"/>
            <a:ext cx="1146017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66666"/>
                </a:solidFill>
              </a:defRPr>
            </a:pPr>
            <a:r>
              <a:t>2 / 2  ·  微信公众号 · 略懂AI的Asher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A7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11277295" cy="68580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3. 我用两个月，做了一份Token工厂完整版学习资料</a:t>
            </a:r>
          </a:p>
        </p:txBody>
      </p:sp>
      <p:pic>
        <p:nvPicPr>
          <p:cNvPr id="4" name="Picture 3" descr="img_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1423" y="1325880"/>
            <a:ext cx="3588848" cy="5303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" y="6400800"/>
            <a:ext cx="1146017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66666"/>
                </a:solidFill>
              </a:defRPr>
            </a:pPr>
            <a:r>
              <a:t>3 / 3  ·  微信公众号 · 略懂AI的Asher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A7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11277295" cy="68580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4. 我用两个月，做了一份Token工厂完整版学习资料</a:t>
            </a:r>
          </a:p>
        </p:txBody>
      </p:sp>
      <p:pic>
        <p:nvPicPr>
          <p:cNvPr id="4" name="Picture 3" descr="img_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1201" y="1325880"/>
            <a:ext cx="3469292" cy="5303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" y="6400800"/>
            <a:ext cx="1146017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66666"/>
                </a:solidFill>
              </a:defRPr>
            </a:pPr>
            <a:r>
              <a:t>4 / 4  ·  微信公众号 · 略懂AI的Asher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3017520"/>
            <a:ext cx="137160" cy="822960"/>
          </a:xfrm>
          <a:prstGeom prst="rect">
            <a:avLst/>
          </a:prstGeom>
          <a:solidFill>
            <a:srgbClr val="1A7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97280" y="3017520"/>
            <a:ext cx="999713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333333"/>
                </a:solidFill>
              </a:defRPr>
            </a:pPr>
            <a:r>
              <a:t>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4023360"/>
            <a:ext cx="999713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66666"/>
                </a:solidFill>
              </a:defRPr>
            </a:pPr>
            <a:r>
              <a:t>原标题：我用两个月，做了一份Token工厂完整版学习资料  ·  作者：略懂AI的Asher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