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511" y="411480"/>
            <a:ext cx="7637929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从 Throughput 到 Goodput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9FB6D4"/>
                </a:solidFill>
                <a:latin typeface="Noto Sans CJK SC"/>
                <a:ea typeface="Noto Sans CJK SC"/>
                <a:cs typeface="Noto Sans CJK SC"/>
              </a:rPr>
              <a:t>拆解 Prefill / Decode 解耦的底层逻辑与工业实践</a:t>
            </a:r>
          </a:p>
        </p:txBody>
      </p:sp>
      <p:sp>
        <p:nvSpPr>
          <p:cNvPr id="5" name="Rectangle 4"/>
          <p:cNvSpPr/>
          <p:nvPr/>
        </p:nvSpPr>
        <p:spPr>
          <a:xfrm>
            <a:off x="5364327" y="5212080"/>
            <a:ext cx="1463040" cy="2743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5440680"/>
            <a:ext cx="112745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8A9BB4"/>
                </a:solidFill>
                <a:latin typeface="Noto Sans CJK SC"/>
                <a:ea typeface="Noto Sans CJK SC"/>
                <a:cs typeface="Noto Sans CJK SC"/>
              </a:rPr>
              <a:t>原文发布日期：2026-10-09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全文导览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摘要与导读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2651760" cy="4572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≈ 2×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Goodput 有效吞吐提升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共置 1.6 → PD 分离 2P1D 3.3 rps/GPU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74720" y="1280160"/>
            <a:ext cx="2651760" cy="4572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3931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12.6×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长序列混批干扰放大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prompt 128→1024 时 decode 延迟倍数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63640" y="1280160"/>
            <a:ext cx="2651760" cy="4572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823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+525%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Mooncake 长上下文吞吐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Kimi 借此多处理 75% 的请求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5256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52560" y="1280160"/>
            <a:ext cx="2651760" cy="457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1715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4 框架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工业落地开源项目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vLLM / Mooncake / Dynamo / llm-d、AIBrix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97480"/>
            <a:ext cx="108813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在大模型推理中，</a:t>
            </a:r>
            <a:r>
              <a:rPr sz="13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prefill（预填充）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与 </a:t>
            </a:r>
            <a:r>
              <a:rPr sz="135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decode（解码）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两个阶段的计算特性截然不同：前者并行处理整段输入、属于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计算密集型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；后者逐 token 生成、频繁访问 KV Cache、属于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内存密集型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传统 continuous batching 把两者混在一起，互相干扰，很难同时压住 </a:t>
            </a:r>
            <a:r>
              <a:rPr sz="135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TTFT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与 </a:t>
            </a:r>
            <a:r>
              <a:rPr sz="135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TPOT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两条延迟红线。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PD 分离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——将 prefill 与 decode 拆到不同 GPU 实例——正是破局之道：它消除了阶段间干扰，并把有效吞吐量（Goodput）显著抬高。本文从指标定义、干扰机理、架构收益、KV Cache 传输、vLLM 实现到工业落地，做一次完整拆解。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4800600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85800" y="4800600"/>
            <a:ext cx="41148" cy="15544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78408" y="4937760"/>
            <a:ext cx="10314432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本文目录</a:t>
            </a:r>
          </a:p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一、先讲清楚：吞吐量 ≠ 有效吞吐量   ·   二、共置之痛：混批干扰   ·   三、PD 分离的总体思路与收益   ·   四、分离式架构的三大优化方向   ·   五、KV Cache 传输：代价与解法   ·   六、vLLM 的 PD 分离：KV Connector 抽象   ·   七、工业界落地：四大开源项目   ·   八、PD 分离 vs Chunked-Prefills   ·   九、总结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第一章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一、先讲清楚：吞吐量 ≠ 有效吞吐量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2606040" cy="77724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417320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P · Prefill 预填充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并行处理整段输入 · 计算密集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1280160"/>
            <a:ext cx="2606040" cy="77724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1417320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SLO · TTFT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Time To First Token / 首 token 延迟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63640" y="1280160"/>
            <a:ext cx="2606040" cy="77724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417320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D · Decode 解码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逐 token 生成 · 内存密集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52560" y="1280160"/>
            <a:ext cx="2606040" cy="77724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35440" y="1417320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SLO · TPOT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Time Per Output Token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2240280"/>
            <a:ext cx="10881360" cy="128016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2240280"/>
            <a:ext cx="41148" cy="128016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" y="2377440"/>
            <a:ext cx="10314432" cy="10241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吞吐量（Throughput）</a:t>
            </a: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——单位时间处理的请求数或 token 数——是 vLLM、TensorRT-LLM 等系统惯用的首要优化目标，因为它直观、与成本（美元/请求）直接挂钩；但下游应用对延迟的诉求千差万别，真正要守住的是 </a:t>
            </a:r>
            <a:r>
              <a:rPr sz="11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服务等级目标（SLO）</a:t>
            </a: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3611880"/>
            <a:ext cx="10881360" cy="150876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" y="3611880"/>
            <a:ext cx="41148" cy="150876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8408" y="3749040"/>
            <a:ext cx="10314432" cy="12527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DistServe 论文因此引入 </a:t>
            </a:r>
            <a:r>
              <a:rPr sz="11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Goodput（有效吞吐量）</a:t>
            </a: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：在满足 SLO（TTFT、TPOT 约束）的前提下，每秒真正完成的请求数。它同时反映成本效率与服务质量，是比单纯吞吐更"诚实"的指标。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举例：某系统吞吐量为 10 RPS，但因延迟约束只有 3 RPS 满足 SLO，Goodput 就只有 3 RPS。用户身处"高吞吐、低 Goodput"的系统里，体验照样糟糕。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08770" y="5157216"/>
            <a:ext cx="1520220" cy="98755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34" y="5212080"/>
            <a:ext cx="1410492" cy="87782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5800" y="6199632"/>
            <a:ext cx="35661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 · 吞吐量与有效吞吐量的区别（Request Arrived 示意）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76003" y="5157216"/>
            <a:ext cx="1838114" cy="98755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867" y="5212080"/>
            <a:ext cx="1728386" cy="8778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89120" y="6199632"/>
            <a:ext cx="3611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原文附图 · Applications have Diverse SLO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603639" y="5157216"/>
            <a:ext cx="2498041" cy="98755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503" y="5212080"/>
            <a:ext cx="2388313" cy="8778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138160" y="6199632"/>
            <a:ext cx="3429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原文附表 · TTFT / TPOT 含义与典型诉求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第二章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二、共置之痛：Prefill 与 Decode 混批干扰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大多数现有系统采用 continuous batching，把 prefill 与 decode 混合统一批处理。虽然整体吞吐上去了，但两者计算特性与 SLO 目标差异巨大，放在同一 GPU 上互相拖累。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原文「图2」为 continuous batching 文字叙述示意（未配独立大图），下方四张为原文中带「图3-图6」编号的实测数据。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57126" y="2276856"/>
            <a:ext cx="3223907" cy="18562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990" y="2331720"/>
            <a:ext cx="3114179" cy="17465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4187952"/>
            <a:ext cx="6766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图3 · 混批对 decode / prefill 延迟的干扰（棕色为 1P+nD 混合批 · prompt=128）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78082" y="2276856"/>
            <a:ext cx="3246235" cy="18562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946" y="2331720"/>
            <a:ext cx="3136507" cy="17465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89520" y="4187952"/>
            <a:ext cx="4023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图4 · 干扰倍数随 prompt 长度非线性放大（prompt=1024，12.6× 量化）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59985" y="4654296"/>
            <a:ext cx="2218190" cy="149047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849" y="4709160"/>
            <a:ext cx="2108462" cy="13807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6199632"/>
            <a:ext cx="6766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图5 · 长序列下混批干扰的量化放大（128 tokens → 1.8×，1024 tokens → 12.6×）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585041" y="4654296"/>
            <a:ext cx="2032317" cy="149047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905" y="4709160"/>
            <a:ext cx="1922589" cy="13807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89520" y="6199632"/>
            <a:ext cx="4023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图6 · 共置系统在双 SLO 约束下被迫过度配置 GPU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第三章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三、PD 分离的总体思路与收益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思路很直观：把 prefill 与 decode 拆到不同 GPU，为每个阶段定制并行策略。</a:t>
            </a: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这同时解决前面两个痛点——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① 没有干扰</a:t>
            </a: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：两阶段各自独立运行，更快完成计算，更易满足各自 SLO；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② 资源与并行策略解耦</a:t>
            </a: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：可分别针对 prefill、decode 做最优配置。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一个请求到达后，先被指派到 prefill worker 完成首 token 生成；随后系统把中间状态（主要是 </a:t>
            </a:r>
            <a:r>
              <a:rPr sz="14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KV Cache</a:t>
            </a:r>
            <a:r>
              <a:rPr sz="14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）迁移到 decode worker，多步解码生成后续 token；完成后才离开系统。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64762" y="4059936"/>
            <a:ext cx="3723436" cy="20848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626" y="4114800"/>
            <a:ext cx="3613708" cy="1975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619963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图7 · 分离式系统中请求的流转：prefill → KV Cache 迁移 → decode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第三章 · 收益量化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PD 分离收益：Goodput ≈ 2× 提升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实验条件：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A100-80GB 单卡跑 13B 模型，输入 512 / 输出 64；SLO 设为 P90 TTFT = 0.4s、P90 TPOT = 0.04s。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结论：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共置系统约 1.6 rps/GPU 同时满足双约束（Goodput = min(3, 1.6)）。分离后，单个 prefill worker ≈ 5.6 rps，单个 decode worker ≈ 10 rps；</a:t>
            </a: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配 2P1D（2 个 prefill + 1 个 decode，共 3 卡）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606040"/>
            <a:ext cx="10881360" cy="6400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606040"/>
            <a:ext cx="41148" cy="64008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2697480"/>
            <a:ext cx="10332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Goodput (2P1D) = min(5.6 × 2, 10) = 10 reqs/s ÷ 3 GPUs ≈ 3.3 rps/GPU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383280"/>
            <a:ext cx="10881360" cy="640080"/>
          </a:xfrm>
          <a:prstGeom prst="rect">
            <a:avLst/>
          </a:prstGeom>
          <a:solidFill>
            <a:srgbClr val="F1F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383280"/>
            <a:ext cx="41148" cy="64008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3474720"/>
            <a:ext cx="10332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也就是说，即便不引入任何并行优化，仅靠"分离"这一招，</a:t>
            </a:r>
            <a:r>
              <a:rPr sz="13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Goodput 就提升了约 2 倍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。这正是 PD 分离最朴素也最有力的论据。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44284" y="4105656"/>
            <a:ext cx="2683832" cy="19933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148" y="4160520"/>
            <a:ext cx="2574104" cy="18836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6153912"/>
            <a:ext cx="6400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图9 · 共置 vs 2P1D：Colocate 1.6 rps/GPU → Disaggregate 2P1D 3.3 rps/GPU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68982" y="4105656"/>
            <a:ext cx="2898675" cy="19933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46" y="4160520"/>
            <a:ext cx="2788947" cy="18836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69480" y="6153912"/>
            <a:ext cx="4297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图8 · 共置 vs 2P1D：有效吞吐随请求速率的变化（柱状图）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第四章 · 4.1 / 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四、分离式架构的三大优化方向（1）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5544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298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4.1 算力与存储解耦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prefill 是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计算受限（compute-bound）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，尤其在流量大、prompt 长时；算完 KV Cache 发给 decode 后，理论上 prefill 端不再需要这份 KV Cache（也可用 LRU 策略做缓存管理）。decode 是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内存受限（memory-bound）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，逐 token 生成要频繁读 KV Cache，因此它更希望尽量保留 KV Cache。分离后，两者可朝独立方向优化。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971800"/>
            <a:ext cx="10881360" cy="17830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971800"/>
            <a:ext cx="41148" cy="17830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3108960"/>
            <a:ext cx="10314432" cy="1527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4.2 Batching 策略分化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随着 batch size 增大，prefill 吞吐很快见顶（compute-bound，算力被吃满后加请求只会拖慢整体）；而 decode 吞吐随 batch size 增大持续攀升（memory-bound，提高 batch 即提高计算强度）。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因此：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prefill 的 batch size 通常保持较小，decode 更适合较大的 batch size。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34049" y="4837176"/>
            <a:ext cx="1984861" cy="126187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913" y="4892040"/>
            <a:ext cx="1875133" cy="11521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" y="61539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图10 · prefill（左）与 decode（右）在不同 batch size 下的吞吐曲线差异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第四章 / 第五章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四、4.3 并行策略 + 五、KV Cache 传输代价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4173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4173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161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4.3 并行策略差异化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两阶段的最佳并行策略通常不同：当 TTFT 要求严、TPOT 较宽时，prefill 更适合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张量并行（TP）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压低延迟；decode 则常用 数据并行 / 流水线并行 提吞吐。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834640"/>
            <a:ext cx="10881360" cy="1874519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834640"/>
            <a:ext cx="41148" cy="1874519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2971800"/>
            <a:ext cx="10314432" cy="1618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5.1 传输开销其实很小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以节点内 8 通道 PCIe 5.0 x16（每条链路 64GB/s）为例，对 OPT-175B、2048 tokens 的请求估算：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Latency = 2048 tokens × (4.5 MB/token) / (64 GB/s × 8) = 17.6 ms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对 OPT-175B 而言，17.6 ms 小于单次 decode 步骤（A100 上约 30–50 ms）；模型更大、序列更长或更先进网络（如 600 GB/s 的 A100-NVLink）下，相对开销更可忽略。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7043" y="4791456"/>
            <a:ext cx="2678873" cy="13075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7" y="4846320"/>
            <a:ext cx="2569145" cy="11978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" y="61539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图11 · KV cache transfer 相对单次 decode 步骤的开销（KV transfer is not the bottleneck）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第五章 · 5.2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五、5.2 两种 KV Cache 传输方式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9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" y="1225296"/>
            <a:ext cx="5413248" cy="1658775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80160"/>
            <a:ext cx="5303520" cy="15490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2938935"/>
            <a:ext cx="53035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图12 · 中心 vs P2P 方式 / 机制 / 优劣对比表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71616" y="1225296"/>
            <a:ext cx="5550408" cy="248624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280160"/>
            <a:ext cx="5440680" cy="237651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26480" y="3766407"/>
            <a:ext cx="5440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图12 · 中心式存储（左）与 P2P 传输（右）架构图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4709160"/>
            <a:ext cx="10881360" cy="169164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4709160"/>
            <a:ext cx="41148" cy="169164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" y="4846320"/>
            <a:ext cx="10314432" cy="1435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小结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中心存储：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跨设备 KV store 统一管理增删查，利于大规模集群与复用；维护成本高、性能受限。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P2P 传输：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实例独立管理存储，prefill 直连目标 decode 传输；架构简单、性能更好，但扩展性与链路稳定性面临挑战。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第五章 · 5.3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五、5.3 网络堆栈：Direct / Direct-NIC / Indirect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92670" y="1225296"/>
            <a:ext cx="5289780" cy="181051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34" y="1280160"/>
            <a:ext cx="5180052" cy="17007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090672"/>
            <a:ext cx="53035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图13 · Direct / Direct-NIC / Indirect 链路 / 说明 / 额外开销对比表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2812" y="1225296"/>
            <a:ext cx="1648016" cy="181051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676" y="1280160"/>
            <a:ext cx="1538288" cy="17007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26480" y="3090672"/>
            <a:ext cx="5440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图13 · 三类物理数据链路（图片来源：Inference without Interference, arXiv:2401.11181）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657600"/>
            <a:ext cx="10881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5.4 传输粒度：请求级 / 层级 / 块级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4160520"/>
            <a:ext cx="10881360" cy="219456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160520"/>
            <a:ext cx="41148" cy="219456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4297680"/>
            <a:ext cx="10314432" cy="19385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请求级：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prefill 完成后一次性传输，减少网络次数，但大 KV Cache 会拖累 TTFT。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层级（Splitwise）：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每层算完即异步传输该层 KV Cache 并与下层计算重叠，早启动 decode、早释放 prefill 内存；Splitwise 对小 prompt 用串行、大 prompt 用层级。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块级（TetriInfer）：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把 prompt 切固定 chunk，让 GPU 始终接近计算饱和，并基于块做 KV 传输。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第五章 · 5.4 配图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图14 · Splitwise 层级 KV Cache 传输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" y="1225296"/>
            <a:ext cx="6967728" cy="3533003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80160"/>
            <a:ext cx="6858000" cy="34232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4813163"/>
            <a:ext cx="6858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图14 · 层级 KV Cache 传输与 prefill 计算重叠（图片来源：Splitwise, arXiv:2311.18677）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57784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序列化 vs 层级优化：Splitwise 的"per-layer overlap"在 prompt 大时收益最高。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第六章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六、vLLM 的 PD 分离：KV Connector 抽象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vLLM 提供 KV Connector 作为实例间 KV Cache 交换的抽象层，统一接口实现保存、加载与传输。基类 KVConnectorBase_V1 定义两类 API：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· scheduler 侧：build_connector_meta、get_num_new_matched_tokens、update_state_after_alloc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· worker 侧：start_load_kv、wait_for_layer_load、save_kv_layer、wait_for_save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22611" y="2688336"/>
            <a:ext cx="4784378" cy="29077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475" y="2743200"/>
            <a:ext cx="4674650" cy="27980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5650992"/>
            <a:ext cx="6858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图15 · vLLM V1 KV Connector 的执行角色与数据流（scheduler / worker 双侧 API）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第六章 · Connector 选型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六、vLLM Connectors 对比与配置示例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5601" y="1225296"/>
            <a:ext cx="4069597" cy="25420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465" y="1280160"/>
            <a:ext cx="3959869" cy="24323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822192"/>
            <a:ext cx="5029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vLLM 五大 Connector 对比表：SharedStorageConnector / P2pNcclConnector / NixlConnector / LMCacheConnectorV1 / MultiConnector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43016" y="1225296"/>
            <a:ext cx="5779008" cy="2481919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1280160"/>
            <a:ext cx="5669280" cy="23721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97880" y="3762079"/>
            <a:ext cx="5669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MultiConnector 配置示例（NIXL + 本地共享存储）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4297680"/>
            <a:ext cx="10881360" cy="21031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4297680"/>
            <a:ext cx="41148" cy="21031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" y="4434840"/>
            <a:ext cx="10314432" cy="1847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vLLM Connector 选型要点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最简单：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共享文件系统（本地/NFS）+ SharedStorageConnector；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高性能：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NixlConnector 基于 NVIDIA NIXL；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跨请求/会话复用：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LMCacheConnectorV1，对接 CPU 内存 / 本地 Redis / InfiniStore。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本地 + 远程冗余：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MultiConnector 同时用多个 connector，先命中者加载、全量保存。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第七章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七、工业界落地：四大开源项目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3720" y="1225296"/>
            <a:ext cx="3585520" cy="226771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584" y="1280160"/>
            <a:ext cx="3475792" cy="21579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54787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原文表：四大开源项目 主导方 与 核心特点 对比（Mooncake / Dynamo / llm-d / AIBrix）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31920"/>
            <a:ext cx="2606040" cy="91440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069080"/>
            <a:ext cx="22402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Mooncake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Moonshot AI (Kimi)  ·  +525% 长上下文吞吐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0" y="3931920"/>
            <a:ext cx="2606040" cy="9144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0" y="4069080"/>
            <a:ext cx="22402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Dynamo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NVIDIA  ·  Planner + Smart Router + KV Manager + NIXL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3931920"/>
            <a:ext cx="2606040" cy="9144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46520" y="4069080"/>
            <a:ext cx="22402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llm-d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K8s 原生  ·  vLLM + Inference Gateway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52560" y="3931920"/>
            <a:ext cx="2606040" cy="914400"/>
          </a:xfrm>
          <a:prstGeom prst="rect">
            <a:avLst/>
          </a:prstGeom>
          <a:solidFill>
            <a:srgbClr val="E6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35440" y="4069080"/>
            <a:ext cx="22402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AIBrix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F0E6E6"/>
                </a:solidFill>
                <a:latin typeface="Noto Sans CJK SC"/>
                <a:ea typeface="Noto Sans CJK SC"/>
                <a:cs typeface="Noto Sans CJK SC"/>
              </a:rPr>
              <a:t>字节跳动  ·  LoRA + 分布式 KV 跨节点复用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第七章 · 7.1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七、7.1 Mooncake：以 KV Cache 为中心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7830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78308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527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Mooncake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把 prefill 集群与 decode 集群分离，并复用集群中未充分利用的 CPU、DRAM、SSD 做解耦式 KV Cache 缓存。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核心：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KV Cache 中心调度器，在最大化整体 Goodput 与满足延迟 SLO 间平衡；面对高负载，还提出基于预测的早期拒绝策略。真实负载下，Kimi 借此多处理了 </a:t>
            </a:r>
            <a:r>
              <a:rPr sz="125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75% 的请求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60243" y="3191256"/>
            <a:ext cx="4532474" cy="29077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107" y="3246120"/>
            <a:ext cx="4422746" cy="27980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5800" y="61539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图16 · Mooncake 以 KV Cache 为中心的分离架构（图片来源：Mooncake, arXiv:2407.00079）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第七章 · 7.2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七、7.2 NVIDIA Dynamo：模块化推理框架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3258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32588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0698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Dynamo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含四大组件：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Planner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（容量/延迟监控，动态分配 P/D 资源）、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Smart Router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（KV 感知路由，减少重复计算）、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Distributed KV Cache Manager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（冷热分层卸载）、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NIXL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（高速数据传输）。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PD 分离架构中由 decode worker、prefill worker、disaggregated router、prefill queue 协作。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10448" y="2688336"/>
            <a:ext cx="2808703" cy="16276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312" y="2743200"/>
            <a:ext cx="2698975" cy="15179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5800" y="4370832"/>
            <a:ext cx="6858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图17 · NVIDIA Dynamo 整体架构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39189" y="2688336"/>
            <a:ext cx="1769742" cy="16276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053" y="2743200"/>
            <a:ext cx="1660014" cy="15179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80960" y="4370832"/>
            <a:ext cx="3886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图18 · Dynamo 的 PD 分离请求流转时序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84632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↓ K8s 中以 DynamoGraphDeployment 声明式定义 Frontend、VllmDecodeWorker、VllmPrefillWorker（下一页配图）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第七章 · 7.2 K8s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七、7.2 DynamoGraphDeployment 配置示例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9819" y="1225296"/>
            <a:ext cx="3883961" cy="47365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83" y="1280160"/>
            <a:ext cx="3774233" cy="46268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6016752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DynamoGraphDeployment YAML 示例（apiVersion: nvidia.com/v1alpha1）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40680" y="1280160"/>
            <a:ext cx="6126480" cy="493776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40680" y="1280160"/>
            <a:ext cx="41148" cy="493776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33288" y="1417320"/>
            <a:ext cx="5852160" cy="4754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三个关键组件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Frontend（componentType: frontend）：API Server 入口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VllmDecodeWorker：解码 worker</a:t>
            </a:r>
            <a:r>
              <a:rPr sz="12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（nvcr.io/nvidia/ai-dynamo/vllm-runtime:0.4.1）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· VllmPrefillWorker：预填充 worker</a:t>
            </a:r>
            <a:r>
              <a:rPr sz="12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（参数 --is-prefill-worker）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共用字段：dynamoNamespace 统一命名空间；</a:t>
            </a: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replicas: 1</a:t>
            </a: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；</a:t>
            </a: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resources.limits.gpu 控制每 worker GPU 数。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流程：</a:t>
            </a: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Frontend 接收请求 → disaggregated router 把请求按 worker 角色路由 → prefill worker 完成首 token → KV Cache 通过 NIXL 传至 decode worker → 解码完成返回。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第七章 · 7.3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七、7.3 llm-d：Kubernetes 原生 PD 分离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46304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46304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2070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llm-d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由 Red Hat 等主导，基于 K8s 生态构建：以 vLLM 作为基础推理引擎，在 K8s Inference Gateway 上对接 inference scheduler，并通过 prepulled Pods 避免冷启动，支持 PD 分离 + 跨实例 KV 路由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优势：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把推理框架的复杂度（路由、扩缩容、副本管理）下沉到 K8s 控制面，做一套 PD 分离实现就能横向复用到 LLaMA、Qwen、DeepSeek 等多个模型。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97302" y="2871216"/>
            <a:ext cx="5858356" cy="32278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166" y="2926080"/>
            <a:ext cx="5748628" cy="31181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5800" y="61539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图19 · llm-d 整体架构（图片来源：llm-d 项目仓库）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E6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E65C00"/>
                </a:solidFill>
                <a:latin typeface="Noto Sans CJK SC"/>
                <a:ea typeface="Noto Sans CJK SC"/>
                <a:cs typeface="Noto Sans CJK SC"/>
              </a:rPr>
              <a:t>第七章 · 7.4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七、7.4 AIBrix：字节云原生推理平台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554480"/>
          </a:xfrm>
          <a:prstGeom prst="rect">
            <a:avLst/>
          </a:prstGeom>
          <a:solidFill>
            <a:srgbClr val="E6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298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E65C00"/>
                </a:solidFill>
                <a:latin typeface="Noto Sans CJK SC"/>
                <a:ea typeface="Noto Sans CJK SC"/>
                <a:cs typeface="Noto Sans CJK SC"/>
              </a:rPr>
              <a:t>AIBrix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是字节跳动开源、面向 GenAI 的云原生推理平台。包含：PD 分离架构下的 P/D 角色路由与扩缩容、LoRA 低成本适配、基于 LRU 缓存的分布式 KV Cache 跨节点复用。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目标：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提供高性能、可扩展的推理基础设施，简化模型部署与管理。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16088" y="2962656"/>
            <a:ext cx="3820783" cy="31363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952" y="3017520"/>
            <a:ext cx="3711055" cy="3026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5800" y="61539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图20 · AIBrix 系统架构（图片来源：AIBrix 项目仓库）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第八章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八、PD 分离 vs Chunked-Prefills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502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许多读者会把"PD 分离"与"Chunked-Prefills"混淆，但它们针对的问题截然不同：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Chunked-Prefills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把一条长 prompt 的 prefill 切成多个小块（chunk），与同批的 decode 请求混跑在同一组实例上。目标是 </a:t>
            </a:r>
            <a:r>
              <a:rPr sz="13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解决单次请求里 prefill 阻塞 decode 的问题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——把 prefill 切成小段，避免一个长 prompt 把整批 decode 拖慢，同时保留混批的吞吐优势。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PD 分离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则是把 prefill 与 decode 放到 </a:t>
            </a:r>
            <a:r>
              <a:rPr sz="13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完全不同的实例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，彻底消除阶段间干扰；它要解决的是一整个 batch 内 prefill / decode 互相干扰的问题。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换言之，Chunked-Prefills 是在 "prefill 内部" 做切分缓解；PD 分离是在 "prefill 与 decode 之间" 做物理隔离；Chunked-Prefills 才是分布式推理真正的对手，而非替代。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第九章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九、总结：PD 分离的本质与价值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大模型 PD 分离推理架构深度解读（2026）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4173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417320"/>
          </a:xfrm>
          <a:prstGeom prst="rect">
            <a:avLst/>
          </a:prstGeom>
          <a:solidFill>
            <a:srgbClr val="B7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161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把 prefill 与 decode 拆到不同实例，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最朴素也最有效的成果是 </a:t>
            </a:r>
            <a:r>
              <a:rPr sz="1300" b="1" i="0">
                <a:solidFill>
                  <a:srgbClr val="B71C1C"/>
                </a:solidFill>
                <a:latin typeface="Noto Sans CJK SC"/>
                <a:ea typeface="Noto Sans CJK SC"/>
                <a:cs typeface="Noto Sans CJK SC"/>
              </a:rPr>
              <a:t>有效吞吐量（Goodput）提升约 2 倍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（A100-80GB 13B 实测：共置 1.6 rps/GPU → 2P1D 3.3 rps/GPU）。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834640"/>
            <a:ext cx="10881360" cy="14173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834640"/>
            <a:ext cx="41148" cy="1417320"/>
          </a:xfrm>
          <a:prstGeom prst="rect">
            <a:avLst/>
          </a:prstGeom>
          <a:solidFill>
            <a:srgbClr val="1F4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2971800"/>
            <a:ext cx="10314432" cy="1161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F4788"/>
                </a:solidFill>
                <a:latin typeface="Noto Sans CJK SC"/>
                <a:ea typeface="Noto Sans CJK SC"/>
                <a:cs typeface="Noto Sans CJK SC"/>
              </a:rPr>
              <a:t>KD Cache 传输开销远低于直觉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：OPT-175B / 2048 tokens / PCIe 5.0 ×8 ≈ 17.6 ms，仅为单次 decode 步骤的 30–60%，对更大模型与更先进网络几乎可忽略。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4389120"/>
            <a:ext cx="10881360" cy="14173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4389120"/>
            <a:ext cx="41148" cy="14173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" y="4526280"/>
            <a:ext cx="10314432" cy="1161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工业落地四大开源项目各具特色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：Mooncake / Dynamo / llm-d / AIBrix（Kimi 借此多处理 75% 请求），vLLM 的 KV Connector 抽象则为上层框架提供统一接口。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603504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感谢阅读 · 原文：SI云原生智能算力架构 · 2026-10-09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